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70" r:id="rId4"/>
    <p:sldId id="273" r:id="rId5"/>
    <p:sldId id="274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7" r:id="rId14"/>
    <p:sldId id="265" r:id="rId15"/>
    <p:sldId id="268" r:id="rId16"/>
    <p:sldId id="269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86" autoAdjust="0"/>
  </p:normalViewPr>
  <p:slideViewPr>
    <p:cSldViewPr>
      <p:cViewPr varScale="1">
        <p:scale>
          <a:sx n="52" d="100"/>
          <a:sy n="52" d="100"/>
        </p:scale>
        <p:origin x="-1205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F9287D-4CD7-43A6-A198-8A38EFF4442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4DA9D1-00FA-44EE-907F-38950220A9F5}">
      <dgm:prSet phldrT="[Text]"/>
      <dgm:spPr/>
      <dgm:t>
        <a:bodyPr/>
        <a:lstStyle/>
        <a:p>
          <a:r>
            <a:rPr lang="en-US" dirty="0" smtClean="0"/>
            <a:t>Class</a:t>
          </a:r>
          <a:endParaRPr lang="en-US" dirty="0"/>
        </a:p>
      </dgm:t>
    </dgm:pt>
    <dgm:pt modelId="{DDAEF74B-6844-4240-8BFC-360E3197FC9B}" type="parTrans" cxnId="{A837A552-7B6B-4657-A147-0632C0D8E290}">
      <dgm:prSet/>
      <dgm:spPr/>
      <dgm:t>
        <a:bodyPr/>
        <a:lstStyle/>
        <a:p>
          <a:endParaRPr lang="en-US"/>
        </a:p>
      </dgm:t>
    </dgm:pt>
    <dgm:pt modelId="{30728133-DCE0-41FC-910F-28CF5C6D8A79}" type="sibTrans" cxnId="{A837A552-7B6B-4657-A147-0632C0D8E290}">
      <dgm:prSet/>
      <dgm:spPr/>
      <dgm:t>
        <a:bodyPr/>
        <a:lstStyle/>
        <a:p>
          <a:endParaRPr lang="en-US"/>
        </a:p>
      </dgm:t>
    </dgm:pt>
    <dgm:pt modelId="{930D1181-F970-4985-B2DA-CFAFD0BAD5D7}">
      <dgm:prSet phldrT="[Text]"/>
      <dgm:spPr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/>
            <a:t> Greeting Activity </a:t>
          </a:r>
          <a:endParaRPr lang="en-US" dirty="0"/>
        </a:p>
      </dgm:t>
    </dgm:pt>
    <dgm:pt modelId="{ACF2D04F-4B28-4EF7-BC2C-A4B54E58AA75}" type="parTrans" cxnId="{4932791F-38D9-464B-850B-5BA5A73A58FC}">
      <dgm:prSet/>
      <dgm:spPr/>
      <dgm:t>
        <a:bodyPr/>
        <a:lstStyle/>
        <a:p>
          <a:endParaRPr lang="en-US"/>
        </a:p>
      </dgm:t>
    </dgm:pt>
    <dgm:pt modelId="{CD5969FC-FD2B-4904-87E5-F9F49BF2C8F6}" type="sibTrans" cxnId="{4932791F-38D9-464B-850B-5BA5A73A58FC}">
      <dgm:prSet/>
      <dgm:spPr/>
      <dgm:t>
        <a:bodyPr/>
        <a:lstStyle/>
        <a:p>
          <a:endParaRPr lang="en-US"/>
        </a:p>
      </dgm:t>
    </dgm:pt>
    <dgm:pt modelId="{60C45E10-26FB-48B6-817F-C7F4AB4A05C0}">
      <dgm:prSet phldrT="[Text]"/>
      <dgm:spPr/>
      <dgm:t>
        <a:bodyPr/>
        <a:lstStyle/>
        <a:p>
          <a:r>
            <a:rPr lang="en-US" dirty="0" smtClean="0"/>
            <a:t>Introduction to Standard Procedures</a:t>
          </a:r>
          <a:endParaRPr lang="en-US" dirty="0"/>
        </a:p>
      </dgm:t>
    </dgm:pt>
    <dgm:pt modelId="{D0021D3E-B1CE-4189-B7D8-75EBD63460D3}" type="parTrans" cxnId="{8C036877-D6E5-4B55-ACF4-C9CA65FFA3A3}">
      <dgm:prSet/>
      <dgm:spPr/>
      <dgm:t>
        <a:bodyPr/>
        <a:lstStyle/>
        <a:p>
          <a:endParaRPr lang="en-US"/>
        </a:p>
      </dgm:t>
    </dgm:pt>
    <dgm:pt modelId="{79A93C0E-8CF3-479E-B99A-ED7C06DC24E8}" type="sibTrans" cxnId="{8C036877-D6E5-4B55-ACF4-C9CA65FFA3A3}">
      <dgm:prSet/>
      <dgm:spPr/>
      <dgm:t>
        <a:bodyPr/>
        <a:lstStyle/>
        <a:p>
          <a:endParaRPr lang="en-US"/>
        </a:p>
      </dgm:t>
    </dgm:pt>
    <dgm:pt modelId="{A0FF5941-270A-4AAF-BC8C-9C45018D8788}">
      <dgm:prSet phldrT="[Text]"/>
      <dgm:spPr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noProof="0" dirty="0" smtClean="0"/>
            <a:t>Discussion of the Classroom Standard Procedures</a:t>
          </a:r>
          <a:endParaRPr lang="en-US" dirty="0"/>
        </a:p>
      </dgm:t>
    </dgm:pt>
    <dgm:pt modelId="{686E47C1-2663-4248-8DB1-34F389658344}" type="parTrans" cxnId="{A8297DBA-A977-4C2F-9D25-D39A13172269}">
      <dgm:prSet/>
      <dgm:spPr/>
      <dgm:t>
        <a:bodyPr/>
        <a:lstStyle/>
        <a:p>
          <a:endParaRPr lang="en-US"/>
        </a:p>
      </dgm:t>
    </dgm:pt>
    <dgm:pt modelId="{1FFDFED4-0BEC-4072-AC2C-D8F697ACDA5E}" type="sibTrans" cxnId="{A8297DBA-A977-4C2F-9D25-D39A13172269}">
      <dgm:prSet/>
      <dgm:spPr/>
      <dgm:t>
        <a:bodyPr/>
        <a:lstStyle/>
        <a:p>
          <a:endParaRPr lang="en-US"/>
        </a:p>
      </dgm:t>
    </dgm:pt>
    <dgm:pt modelId="{339C9349-CF63-4D26-B1CB-5F414EBF2E13}">
      <dgm:prSet phldrT="[Text]"/>
      <dgm:spPr/>
      <dgm:t>
        <a:bodyPr/>
        <a:lstStyle/>
        <a:p>
          <a:r>
            <a:rPr lang="en-US" dirty="0" smtClean="0"/>
            <a:t>Clarify any doubts and explain the homework</a:t>
          </a:r>
          <a:endParaRPr lang="en-US" dirty="0"/>
        </a:p>
      </dgm:t>
    </dgm:pt>
    <dgm:pt modelId="{9A101674-1E65-4789-91DB-F6F8A9968C5C}" type="sibTrans" cxnId="{F7D98EF1-FC9A-440E-B856-6D9DCC9E6574}">
      <dgm:prSet/>
      <dgm:spPr/>
      <dgm:t>
        <a:bodyPr/>
        <a:lstStyle/>
        <a:p>
          <a:endParaRPr lang="en-US"/>
        </a:p>
      </dgm:t>
    </dgm:pt>
    <dgm:pt modelId="{C6F5C46B-BF23-4940-ACCA-0706D41D2ADB}" type="parTrans" cxnId="{F7D98EF1-FC9A-440E-B856-6D9DCC9E6574}">
      <dgm:prSet/>
      <dgm:spPr/>
      <dgm:t>
        <a:bodyPr/>
        <a:lstStyle/>
        <a:p>
          <a:endParaRPr lang="en-US"/>
        </a:p>
      </dgm:t>
    </dgm:pt>
    <dgm:pt modelId="{D6F44E26-D72B-403C-8003-D01E2795A5A3}" type="pres">
      <dgm:prSet presAssocID="{E4F9287D-4CD7-43A6-A198-8A38EFF4442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E512A1E-FA33-4AC9-9D04-D923368A769D}" type="pres">
      <dgm:prSet presAssocID="{E4F9287D-4CD7-43A6-A198-8A38EFF44426}" presName="matrix" presStyleCnt="0"/>
      <dgm:spPr/>
    </dgm:pt>
    <dgm:pt modelId="{CC80D3C3-F4CD-49A3-8B5A-7DC3B566C05E}" type="pres">
      <dgm:prSet presAssocID="{E4F9287D-4CD7-43A6-A198-8A38EFF44426}" presName="tile1" presStyleLbl="node1" presStyleIdx="0" presStyleCnt="4"/>
      <dgm:spPr/>
      <dgm:t>
        <a:bodyPr/>
        <a:lstStyle/>
        <a:p>
          <a:endParaRPr lang="en-US"/>
        </a:p>
      </dgm:t>
    </dgm:pt>
    <dgm:pt modelId="{9F9EF853-22E0-4470-B5D6-31B948D9E8A4}" type="pres">
      <dgm:prSet presAssocID="{E4F9287D-4CD7-43A6-A198-8A38EFF4442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DD0DA-BD97-4AD9-893B-8953ED755BBE}" type="pres">
      <dgm:prSet presAssocID="{E4F9287D-4CD7-43A6-A198-8A38EFF44426}" presName="tile2" presStyleLbl="node1" presStyleIdx="1" presStyleCnt="4"/>
      <dgm:spPr/>
      <dgm:t>
        <a:bodyPr/>
        <a:lstStyle/>
        <a:p>
          <a:endParaRPr lang="en-US"/>
        </a:p>
      </dgm:t>
    </dgm:pt>
    <dgm:pt modelId="{5091FAA8-7531-443A-BF9A-2358A6435C0B}" type="pres">
      <dgm:prSet presAssocID="{E4F9287D-4CD7-43A6-A198-8A38EFF4442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68C6DF-BE5C-4F1A-9E8C-2BB1AC112194}" type="pres">
      <dgm:prSet presAssocID="{E4F9287D-4CD7-43A6-A198-8A38EFF44426}" presName="tile3" presStyleLbl="node1" presStyleIdx="2" presStyleCnt="4"/>
      <dgm:spPr/>
      <dgm:t>
        <a:bodyPr/>
        <a:lstStyle/>
        <a:p>
          <a:endParaRPr lang="en-US"/>
        </a:p>
      </dgm:t>
    </dgm:pt>
    <dgm:pt modelId="{3C7C8219-DF4E-416C-9885-62DBF58CFD07}" type="pres">
      <dgm:prSet presAssocID="{E4F9287D-4CD7-43A6-A198-8A38EFF4442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8A2DD6-2353-4337-9A60-1B548F9678BF}" type="pres">
      <dgm:prSet presAssocID="{E4F9287D-4CD7-43A6-A198-8A38EFF44426}" presName="tile4" presStyleLbl="node1" presStyleIdx="3" presStyleCnt="4"/>
      <dgm:spPr/>
      <dgm:t>
        <a:bodyPr/>
        <a:lstStyle/>
        <a:p>
          <a:endParaRPr lang="en-US"/>
        </a:p>
      </dgm:t>
    </dgm:pt>
    <dgm:pt modelId="{2B4BD7A4-9A82-4B1C-B8F9-8DED63FD6799}" type="pres">
      <dgm:prSet presAssocID="{E4F9287D-4CD7-43A6-A198-8A38EFF4442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DB37A-633F-4485-A445-0B990351B975}" type="pres">
      <dgm:prSet presAssocID="{E4F9287D-4CD7-43A6-A198-8A38EFF44426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95E5F91A-0429-4166-86FD-E13A157AE318}" type="presOf" srcId="{E4F9287D-4CD7-43A6-A198-8A38EFF44426}" destId="{D6F44E26-D72B-403C-8003-D01E2795A5A3}" srcOrd="0" destOrd="0" presId="urn:microsoft.com/office/officeart/2005/8/layout/matrix1"/>
    <dgm:cxn modelId="{8EC236DC-2AAD-450C-9B07-CAFA65E8D162}" type="presOf" srcId="{930D1181-F970-4985-B2DA-CFAFD0BAD5D7}" destId="{9F9EF853-22E0-4470-B5D6-31B948D9E8A4}" srcOrd="1" destOrd="0" presId="urn:microsoft.com/office/officeart/2005/8/layout/matrix1"/>
    <dgm:cxn modelId="{697C2733-CEF4-4E77-964E-1CAB0A09A090}" type="presOf" srcId="{A0FF5941-270A-4AAF-BC8C-9C45018D8788}" destId="{A668C6DF-BE5C-4F1A-9E8C-2BB1AC112194}" srcOrd="0" destOrd="0" presId="urn:microsoft.com/office/officeart/2005/8/layout/matrix1"/>
    <dgm:cxn modelId="{F7D98EF1-FC9A-440E-B856-6D9DCC9E6574}" srcId="{4B4DA9D1-00FA-44EE-907F-38950220A9F5}" destId="{339C9349-CF63-4D26-B1CB-5F414EBF2E13}" srcOrd="3" destOrd="0" parTransId="{C6F5C46B-BF23-4940-ACCA-0706D41D2ADB}" sibTransId="{9A101674-1E65-4789-91DB-F6F8A9968C5C}"/>
    <dgm:cxn modelId="{8C036877-D6E5-4B55-ACF4-C9CA65FFA3A3}" srcId="{4B4DA9D1-00FA-44EE-907F-38950220A9F5}" destId="{60C45E10-26FB-48B6-817F-C7F4AB4A05C0}" srcOrd="1" destOrd="0" parTransId="{D0021D3E-B1CE-4189-B7D8-75EBD63460D3}" sibTransId="{79A93C0E-8CF3-479E-B99A-ED7C06DC24E8}"/>
    <dgm:cxn modelId="{6CAFCD87-D9E2-4EA8-B238-27F63913E14A}" type="presOf" srcId="{60C45E10-26FB-48B6-817F-C7F4AB4A05C0}" destId="{F0EDD0DA-BD97-4AD9-893B-8953ED755BBE}" srcOrd="0" destOrd="0" presId="urn:microsoft.com/office/officeart/2005/8/layout/matrix1"/>
    <dgm:cxn modelId="{20DCD014-B5CD-4512-BEF3-FDE28B9E1CC1}" type="presOf" srcId="{A0FF5941-270A-4AAF-BC8C-9C45018D8788}" destId="{3C7C8219-DF4E-416C-9885-62DBF58CFD07}" srcOrd="1" destOrd="0" presId="urn:microsoft.com/office/officeart/2005/8/layout/matrix1"/>
    <dgm:cxn modelId="{4FF50C5B-A3AD-46ED-AA28-31A84BED595E}" type="presOf" srcId="{339C9349-CF63-4D26-B1CB-5F414EBF2E13}" destId="{2B8A2DD6-2353-4337-9A60-1B548F9678BF}" srcOrd="0" destOrd="0" presId="urn:microsoft.com/office/officeart/2005/8/layout/matrix1"/>
    <dgm:cxn modelId="{8DF16503-DD81-4FA0-A838-FEC05D4FAD25}" type="presOf" srcId="{4B4DA9D1-00FA-44EE-907F-38950220A9F5}" destId="{26FDB37A-633F-4485-A445-0B990351B975}" srcOrd="0" destOrd="0" presId="urn:microsoft.com/office/officeart/2005/8/layout/matrix1"/>
    <dgm:cxn modelId="{FB8AA802-50C3-4368-AFBA-44F0D62FCE02}" type="presOf" srcId="{339C9349-CF63-4D26-B1CB-5F414EBF2E13}" destId="{2B4BD7A4-9A82-4B1C-B8F9-8DED63FD6799}" srcOrd="1" destOrd="0" presId="urn:microsoft.com/office/officeart/2005/8/layout/matrix1"/>
    <dgm:cxn modelId="{A8297DBA-A977-4C2F-9D25-D39A13172269}" srcId="{4B4DA9D1-00FA-44EE-907F-38950220A9F5}" destId="{A0FF5941-270A-4AAF-BC8C-9C45018D8788}" srcOrd="2" destOrd="0" parTransId="{686E47C1-2663-4248-8DB1-34F389658344}" sibTransId="{1FFDFED4-0BEC-4072-AC2C-D8F697ACDA5E}"/>
    <dgm:cxn modelId="{4932791F-38D9-464B-850B-5BA5A73A58FC}" srcId="{4B4DA9D1-00FA-44EE-907F-38950220A9F5}" destId="{930D1181-F970-4985-B2DA-CFAFD0BAD5D7}" srcOrd="0" destOrd="0" parTransId="{ACF2D04F-4B28-4EF7-BC2C-A4B54E58AA75}" sibTransId="{CD5969FC-FD2B-4904-87E5-F9F49BF2C8F6}"/>
    <dgm:cxn modelId="{35BA3F82-8939-4E5B-BB24-BACBD44EC614}" type="presOf" srcId="{60C45E10-26FB-48B6-817F-C7F4AB4A05C0}" destId="{5091FAA8-7531-443A-BF9A-2358A6435C0B}" srcOrd="1" destOrd="0" presId="urn:microsoft.com/office/officeart/2005/8/layout/matrix1"/>
    <dgm:cxn modelId="{A837A552-7B6B-4657-A147-0632C0D8E290}" srcId="{E4F9287D-4CD7-43A6-A198-8A38EFF44426}" destId="{4B4DA9D1-00FA-44EE-907F-38950220A9F5}" srcOrd="0" destOrd="0" parTransId="{DDAEF74B-6844-4240-8BFC-360E3197FC9B}" sibTransId="{30728133-DCE0-41FC-910F-28CF5C6D8A79}"/>
    <dgm:cxn modelId="{18A23993-6843-42E3-ACBD-B86D908B8B98}" type="presOf" srcId="{930D1181-F970-4985-B2DA-CFAFD0BAD5D7}" destId="{CC80D3C3-F4CD-49A3-8B5A-7DC3B566C05E}" srcOrd="0" destOrd="0" presId="urn:microsoft.com/office/officeart/2005/8/layout/matrix1"/>
    <dgm:cxn modelId="{070EA604-37B5-43A8-9F42-1F9E121E8274}" type="presParOf" srcId="{D6F44E26-D72B-403C-8003-D01E2795A5A3}" destId="{5E512A1E-FA33-4AC9-9D04-D923368A769D}" srcOrd="0" destOrd="0" presId="urn:microsoft.com/office/officeart/2005/8/layout/matrix1"/>
    <dgm:cxn modelId="{45100836-C797-47E5-8849-CE19DC4658A9}" type="presParOf" srcId="{5E512A1E-FA33-4AC9-9D04-D923368A769D}" destId="{CC80D3C3-F4CD-49A3-8B5A-7DC3B566C05E}" srcOrd="0" destOrd="0" presId="urn:microsoft.com/office/officeart/2005/8/layout/matrix1"/>
    <dgm:cxn modelId="{D891CD1B-1977-4347-8A78-CDFDE12EBBB4}" type="presParOf" srcId="{5E512A1E-FA33-4AC9-9D04-D923368A769D}" destId="{9F9EF853-22E0-4470-B5D6-31B948D9E8A4}" srcOrd="1" destOrd="0" presId="urn:microsoft.com/office/officeart/2005/8/layout/matrix1"/>
    <dgm:cxn modelId="{719FC9DC-6376-4CE2-AF45-62D4D93B5E22}" type="presParOf" srcId="{5E512A1E-FA33-4AC9-9D04-D923368A769D}" destId="{F0EDD0DA-BD97-4AD9-893B-8953ED755BBE}" srcOrd="2" destOrd="0" presId="urn:microsoft.com/office/officeart/2005/8/layout/matrix1"/>
    <dgm:cxn modelId="{66E326E8-9FDE-42A5-9F97-3995F63770B2}" type="presParOf" srcId="{5E512A1E-FA33-4AC9-9D04-D923368A769D}" destId="{5091FAA8-7531-443A-BF9A-2358A6435C0B}" srcOrd="3" destOrd="0" presId="urn:microsoft.com/office/officeart/2005/8/layout/matrix1"/>
    <dgm:cxn modelId="{A3FC5B67-CED1-4C85-9EB8-BA741B0E169D}" type="presParOf" srcId="{5E512A1E-FA33-4AC9-9D04-D923368A769D}" destId="{A668C6DF-BE5C-4F1A-9E8C-2BB1AC112194}" srcOrd="4" destOrd="0" presId="urn:microsoft.com/office/officeart/2005/8/layout/matrix1"/>
    <dgm:cxn modelId="{60C5154D-0842-4EE4-AC7D-62D635F59041}" type="presParOf" srcId="{5E512A1E-FA33-4AC9-9D04-D923368A769D}" destId="{3C7C8219-DF4E-416C-9885-62DBF58CFD07}" srcOrd="5" destOrd="0" presId="urn:microsoft.com/office/officeart/2005/8/layout/matrix1"/>
    <dgm:cxn modelId="{0CC7A70E-9921-45BA-AF03-6EFAC562CD2C}" type="presParOf" srcId="{5E512A1E-FA33-4AC9-9D04-D923368A769D}" destId="{2B8A2DD6-2353-4337-9A60-1B548F9678BF}" srcOrd="6" destOrd="0" presId="urn:microsoft.com/office/officeart/2005/8/layout/matrix1"/>
    <dgm:cxn modelId="{8C14E6F8-B0D1-4C73-AA20-5A00FF3FFCE2}" type="presParOf" srcId="{5E512A1E-FA33-4AC9-9D04-D923368A769D}" destId="{2B4BD7A4-9A82-4B1C-B8F9-8DED63FD6799}" srcOrd="7" destOrd="0" presId="urn:microsoft.com/office/officeart/2005/8/layout/matrix1"/>
    <dgm:cxn modelId="{AC962D53-FD41-4691-886E-E2492E4B49B0}" type="presParOf" srcId="{D6F44E26-D72B-403C-8003-D01E2795A5A3}" destId="{26FDB37A-633F-4485-A445-0B990351B97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C80D3C3-F4CD-49A3-8B5A-7DC3B566C05E}">
      <dsp:nvSpPr>
        <dsp:cNvPr id="0" name=""/>
        <dsp:cNvSpPr/>
      </dsp:nvSpPr>
      <dsp:spPr>
        <a:xfrm rot="16200000">
          <a:off x="884634" y="-884634"/>
          <a:ext cx="2193131" cy="39624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 Greeting Activity </a:t>
          </a:r>
          <a:endParaRPr lang="en-US" sz="2400" kern="1200" dirty="0"/>
        </a:p>
      </dsp:txBody>
      <dsp:txXfrm rot="16200000">
        <a:off x="1158775" y="-1158775"/>
        <a:ext cx="1644848" cy="3962400"/>
      </dsp:txXfrm>
    </dsp:sp>
    <dsp:sp modelId="{F0EDD0DA-BD97-4AD9-893B-8953ED755BBE}">
      <dsp:nvSpPr>
        <dsp:cNvPr id="0" name=""/>
        <dsp:cNvSpPr/>
      </dsp:nvSpPr>
      <dsp:spPr>
        <a:xfrm>
          <a:off x="3962400" y="0"/>
          <a:ext cx="3962400" cy="219313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Introduction to Standard Procedures</a:t>
          </a:r>
          <a:endParaRPr lang="en-US" sz="2400" kern="1200" dirty="0"/>
        </a:p>
      </dsp:txBody>
      <dsp:txXfrm>
        <a:off x="3962400" y="0"/>
        <a:ext cx="3962400" cy="1644848"/>
      </dsp:txXfrm>
    </dsp:sp>
    <dsp:sp modelId="{A668C6DF-BE5C-4F1A-9E8C-2BB1AC112194}">
      <dsp:nvSpPr>
        <dsp:cNvPr id="0" name=""/>
        <dsp:cNvSpPr/>
      </dsp:nvSpPr>
      <dsp:spPr>
        <a:xfrm rot="10800000">
          <a:off x="0" y="2193131"/>
          <a:ext cx="3962400" cy="219313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noProof="0" dirty="0" smtClean="0"/>
            <a:t>Discussion of the Classroom Standard Procedures</a:t>
          </a:r>
          <a:endParaRPr lang="en-US" sz="2400" kern="1200" dirty="0"/>
        </a:p>
      </dsp:txBody>
      <dsp:txXfrm rot="10800000">
        <a:off x="0" y="2741413"/>
        <a:ext cx="3962400" cy="1644848"/>
      </dsp:txXfrm>
    </dsp:sp>
    <dsp:sp modelId="{2B8A2DD6-2353-4337-9A60-1B548F9678BF}">
      <dsp:nvSpPr>
        <dsp:cNvPr id="0" name=""/>
        <dsp:cNvSpPr/>
      </dsp:nvSpPr>
      <dsp:spPr>
        <a:xfrm rot="5400000">
          <a:off x="4847034" y="1308496"/>
          <a:ext cx="2193131" cy="39624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Clarify any doubts and explain the homework</a:t>
          </a:r>
          <a:endParaRPr lang="en-US" sz="2400" kern="1200" dirty="0"/>
        </a:p>
      </dsp:txBody>
      <dsp:txXfrm rot="5400000">
        <a:off x="5121175" y="1582637"/>
        <a:ext cx="1644848" cy="3962400"/>
      </dsp:txXfrm>
    </dsp:sp>
    <dsp:sp modelId="{26FDB37A-633F-4485-A445-0B990351B975}">
      <dsp:nvSpPr>
        <dsp:cNvPr id="0" name=""/>
        <dsp:cNvSpPr/>
      </dsp:nvSpPr>
      <dsp:spPr>
        <a:xfrm>
          <a:off x="2773679" y="1644848"/>
          <a:ext cx="2377440" cy="1096565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Class</a:t>
          </a:r>
          <a:endParaRPr lang="en-US" sz="2400" kern="1200" dirty="0"/>
        </a:p>
      </dsp:txBody>
      <dsp:txXfrm>
        <a:off x="2773679" y="1644848"/>
        <a:ext cx="2377440" cy="10965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02AEF8C-8ABC-4C95-BD42-6BD882F37C1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59D21B-F8F9-455F-936E-27860DFD2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AEF8C-8ABC-4C95-BD42-6BD882F37C1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D21B-F8F9-455F-936E-27860DFD2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AEF8C-8ABC-4C95-BD42-6BD882F37C1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D21B-F8F9-455F-936E-27860DFD2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AEF8C-8ABC-4C95-BD42-6BD882F37C1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D21B-F8F9-455F-936E-27860DFD27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AEF8C-8ABC-4C95-BD42-6BD882F37C1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D21B-F8F9-455F-936E-27860DFD27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AEF8C-8ABC-4C95-BD42-6BD882F37C1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D21B-F8F9-455F-936E-27860DFD27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AEF8C-8ABC-4C95-BD42-6BD882F37C1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D21B-F8F9-455F-936E-27860DFD2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AEF8C-8ABC-4C95-BD42-6BD882F37C1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D21B-F8F9-455F-936E-27860DFD27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2AEF8C-8ABC-4C95-BD42-6BD882F37C1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D21B-F8F9-455F-936E-27860DFD2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02AEF8C-8ABC-4C95-BD42-6BD882F37C1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559D21B-F8F9-455F-936E-27860DFD2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02AEF8C-8ABC-4C95-BD42-6BD882F37C1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59D21B-F8F9-455F-936E-27860DFD27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02AEF8C-8ABC-4C95-BD42-6BD882F37C19}" type="datetimeFigureOut">
              <a:rPr lang="en-US" smtClean="0"/>
              <a:pPr/>
              <a:t>8/31/2015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559D21B-F8F9-455F-936E-27860DFD2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Teacher: Good </a:t>
            </a:r>
            <a:r>
              <a:rPr lang="en-US" sz="3200" dirty="0" smtClean="0"/>
              <a:t>morning</a:t>
            </a:r>
            <a:r>
              <a:rPr lang="en-US" sz="3200" dirty="0" smtClean="0"/>
              <a:t> students.</a:t>
            </a:r>
            <a:endParaRPr lang="en-US" sz="3200" dirty="0" smtClean="0"/>
          </a:p>
          <a:p>
            <a:r>
              <a:rPr lang="en-US" sz="3200" dirty="0" smtClean="0"/>
              <a:t>Students: Good </a:t>
            </a:r>
            <a:r>
              <a:rPr lang="en-US" sz="3200" dirty="0" smtClean="0"/>
              <a:t>morning</a:t>
            </a:r>
            <a:r>
              <a:rPr lang="en-US" sz="3200" dirty="0" smtClean="0"/>
              <a:t> </a:t>
            </a:r>
            <a:r>
              <a:rPr lang="en-US" sz="3200" dirty="0" smtClean="0"/>
              <a:t>Mr. Melendez.</a:t>
            </a:r>
          </a:p>
          <a:p>
            <a:r>
              <a:rPr lang="en-US" sz="3200" dirty="0" smtClean="0"/>
              <a:t>Teacher: How are you guys doing today?</a:t>
            </a:r>
          </a:p>
          <a:p>
            <a:r>
              <a:rPr lang="en-US" sz="3200" dirty="0" smtClean="0"/>
              <a:t>Students: Fine thank you.  And you?</a:t>
            </a:r>
          </a:p>
          <a:p>
            <a:r>
              <a:rPr lang="en-US" sz="3200" dirty="0" smtClean="0"/>
              <a:t>Teacher: I’m doing great.  Thank you.  Hope you guys are doing great too. </a:t>
            </a:r>
            <a:endParaRPr lang="es-PR" sz="32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8000" cy="1143000"/>
          </a:xfrm>
        </p:spPr>
        <p:txBody>
          <a:bodyPr/>
          <a:lstStyle/>
          <a:p>
            <a:r>
              <a:rPr lang="en-US" u="sng" dirty="0" smtClean="0"/>
              <a:t>Greeting Routine: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3928872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Have </a:t>
            </a:r>
            <a:r>
              <a:rPr lang="en-US" sz="3600" dirty="0" smtClean="0"/>
              <a:t>a seat.</a:t>
            </a:r>
          </a:p>
          <a:p>
            <a:r>
              <a:rPr lang="en-US" sz="3600" dirty="0" smtClean="0"/>
              <a:t>Take out your notebook and pen/pencil.</a:t>
            </a:r>
          </a:p>
          <a:p>
            <a:r>
              <a:rPr lang="en-US" sz="3600" dirty="0" smtClean="0"/>
              <a:t>Wait for the teacher to start the class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The teacher will tell you when to bring the textbook and workbook.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Standard Procedure #4:  </a:t>
            </a:r>
            <a:r>
              <a:rPr lang="en-US" sz="4000" dirty="0" smtClean="0"/>
              <a:t>Gett</a:t>
            </a:r>
            <a:r>
              <a:rPr lang="en-US" sz="4000" dirty="0" smtClean="0"/>
              <a:t>ing ready for class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81200"/>
            <a:ext cx="8229600" cy="339547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 will…</a:t>
            </a:r>
          </a:p>
          <a:p>
            <a:pPr lvl="1"/>
            <a:r>
              <a:rPr lang="en-US" sz="3600" dirty="0" smtClean="0"/>
              <a:t>Stand in front of the class.</a:t>
            </a:r>
          </a:p>
          <a:p>
            <a:pPr lvl="1"/>
            <a:r>
              <a:rPr lang="en-US" sz="3600" dirty="0" smtClean="0"/>
              <a:t>Raise my hand.</a:t>
            </a:r>
          </a:p>
          <a:p>
            <a:pPr lvl="1"/>
            <a:r>
              <a:rPr lang="en-US" sz="3600" dirty="0" smtClean="0"/>
              <a:t>Wait for everyone to be quiet.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Procedure #5: Getting your Attention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01447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You must ask permission.</a:t>
            </a:r>
          </a:p>
          <a:p>
            <a:r>
              <a:rPr lang="en-US" sz="3600" dirty="0" smtClean="0"/>
              <a:t>Do not ask during a classroom discussion unless is an emergency.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Procedure #6:Moving around the Classroom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14671"/>
          </a:xfrm>
        </p:spPr>
        <p:txBody>
          <a:bodyPr>
            <a:noAutofit/>
          </a:bodyPr>
          <a:lstStyle/>
          <a:p>
            <a:r>
              <a:rPr lang="en-US" sz="3600" dirty="0" smtClean="0"/>
              <a:t>Please participate.  We are a learning community.</a:t>
            </a:r>
          </a:p>
          <a:p>
            <a:r>
              <a:rPr lang="en-US" sz="3600" dirty="0" smtClean="0"/>
              <a:t>I want to hear what you want to say.</a:t>
            </a:r>
          </a:p>
          <a:p>
            <a:r>
              <a:rPr lang="en-US" sz="3600" dirty="0" smtClean="0"/>
              <a:t>Make all questions and comments relevant to the current discussion.</a:t>
            </a:r>
          </a:p>
          <a:p>
            <a:r>
              <a:rPr lang="en-US" sz="3600" dirty="0" smtClean="0"/>
              <a:t>If your question is out the topic write it down and ask later.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Procedure #7: Classroom discussions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724400"/>
          </a:xfrm>
        </p:spPr>
        <p:txBody>
          <a:bodyPr>
            <a:normAutofit fontScale="92500"/>
          </a:bodyPr>
          <a:lstStyle/>
          <a:p>
            <a:r>
              <a:rPr lang="en-US" sz="3600" dirty="0" smtClean="0"/>
              <a:t>You must ask </a:t>
            </a:r>
            <a:r>
              <a:rPr lang="en-US" sz="3600" dirty="0" smtClean="0"/>
              <a:t>permission in </a:t>
            </a:r>
            <a:r>
              <a:rPr lang="en-US" sz="3600" dirty="0" smtClean="0"/>
              <a:t>English.</a:t>
            </a:r>
          </a:p>
          <a:p>
            <a:r>
              <a:rPr lang="en-US" sz="3600" dirty="0" smtClean="0"/>
              <a:t>May I go to the bathroom</a:t>
            </a:r>
            <a:r>
              <a:rPr lang="en-US" sz="3600" dirty="0" smtClean="0"/>
              <a:t>?</a:t>
            </a:r>
          </a:p>
          <a:p>
            <a:r>
              <a:rPr lang="en-US" sz="3600" dirty="0" smtClean="0"/>
              <a:t>May I go to drink water?</a:t>
            </a:r>
          </a:p>
          <a:p>
            <a:r>
              <a:rPr lang="en-US" sz="3600" dirty="0" smtClean="0"/>
              <a:t>Do not ask during class discussions.  If it’s an emergency raise three fingers and wait for the teacher to give the permission.  You don’t have to interrupt the class.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Procedure #8: </a:t>
            </a:r>
            <a:r>
              <a:rPr lang="en-US" dirty="0" smtClean="0"/>
              <a:t>Bathroom/water </a:t>
            </a:r>
            <a:r>
              <a:rPr lang="en-US" dirty="0" smtClean="0"/>
              <a:t>Breaks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0"/>
            <a:ext cx="8229600" cy="232867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Pass the paper to the front and I will collect them.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Procedure #9: Turning in Papers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teacher dismisses </a:t>
            </a:r>
            <a:r>
              <a:rPr lang="en-US" sz="3600" dirty="0" smtClean="0"/>
              <a:t>you</a:t>
            </a:r>
            <a:r>
              <a:rPr lang="en-US" sz="3600" dirty="0" smtClean="0"/>
              <a:t> </a:t>
            </a:r>
            <a:r>
              <a:rPr lang="en-US" sz="3600" dirty="0" smtClean="0"/>
              <a:t>or ends the class not the clock</a:t>
            </a:r>
            <a:r>
              <a:rPr lang="en-US" sz="3600" dirty="0" smtClean="0"/>
              <a:t>.</a:t>
            </a:r>
            <a:endParaRPr lang="en-US" sz="3600" dirty="0" smtClean="0"/>
          </a:p>
          <a:p>
            <a:r>
              <a:rPr lang="en-US" sz="3600" dirty="0" smtClean="0"/>
              <a:t>Do not start packing up prior </a:t>
            </a:r>
            <a:r>
              <a:rPr lang="en-US" sz="3600" dirty="0" smtClean="0"/>
              <a:t>to the permission to do it.</a:t>
            </a:r>
            <a:endParaRPr lang="en-US" sz="3600" dirty="0" smtClean="0"/>
          </a:p>
          <a:p>
            <a:r>
              <a:rPr lang="en-US" sz="3600" dirty="0" smtClean="0"/>
              <a:t>Wait until the teacher finishes and officially dismisses you with, 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/>
              <a:t>		Have a nice day!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Procedure #10:  Class Dismissal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938" y="749104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Questions for the teacher:</a:t>
            </a:r>
            <a:endParaRPr lang="es-PR" sz="5400" dirty="0"/>
          </a:p>
        </p:txBody>
      </p:sp>
      <p:pic>
        <p:nvPicPr>
          <p:cNvPr id="5" name="Picture 4" descr="question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89372" l="9877" r="89712">
                        <a14:foregroundMark x1="68313" y1="79227" x2="68313" y2="7922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79749" y="1676400"/>
            <a:ext cx="5359791" cy="4191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229600" cy="1927225"/>
          </a:xfrm>
        </p:spPr>
        <p:txBody>
          <a:bodyPr>
            <a:noAutofit/>
          </a:bodyPr>
          <a:lstStyle/>
          <a:p>
            <a:r>
              <a:rPr lang="en-US" sz="6000" dirty="0" smtClean="0"/>
              <a:t>Classroom Standard Procedures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276600"/>
            <a:ext cx="4724400" cy="160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Mr. Melendez </a:t>
            </a:r>
          </a:p>
          <a:p>
            <a:r>
              <a:rPr lang="en-US" dirty="0" smtClean="0"/>
              <a:t>English Class </a:t>
            </a:r>
          </a:p>
          <a:p>
            <a:r>
              <a:rPr lang="en-US" dirty="0" smtClean="0"/>
              <a:t> Tuesday, September </a:t>
            </a:r>
            <a:r>
              <a:rPr lang="en-US" dirty="0" smtClean="0"/>
              <a:t>1st</a:t>
            </a:r>
            <a:r>
              <a:rPr lang="en-US" dirty="0" smtClean="0"/>
              <a:t>, 2015</a:t>
            </a:r>
            <a:endParaRPr lang="es-PR" dirty="0" smtClean="0"/>
          </a:p>
          <a:p>
            <a:endParaRPr lang="en-US" dirty="0"/>
          </a:p>
        </p:txBody>
      </p:sp>
      <p:pic>
        <p:nvPicPr>
          <p:cNvPr id="4" name="Picture 3" descr="teacher apple p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886200"/>
            <a:ext cx="3943646" cy="247541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isometricOffAxis2Lef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62000" y="1481138"/>
          <a:ext cx="7924800" cy="4386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Management: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81000"/>
            <a:ext cx="8229600" cy="1066800"/>
          </a:xfrm>
        </p:spPr>
        <p:txBody>
          <a:bodyPr/>
          <a:lstStyle/>
          <a:p>
            <a:r>
              <a:rPr lang="en-US" dirty="0" smtClean="0"/>
              <a:t>Opening Reflection:</a:t>
            </a:r>
            <a:endParaRPr lang="es-PR" dirty="0"/>
          </a:p>
        </p:txBody>
      </p:sp>
      <p:pic>
        <p:nvPicPr>
          <p:cNvPr id="5" name="Content Placeholder 4" descr="quote-i-cannot-imagine-a-god-who-rewards-and-punishes-the-objects-of-his-creation-and-is-but-a-reflection-albert-einstein-5634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33500" y="1371601"/>
            <a:ext cx="6477000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my picture 2.jpg"/>
          <p:cNvPicPr>
            <a:picLocks noChangeAspect="1"/>
          </p:cNvPicPr>
          <p:nvPr/>
        </p:nvPicPr>
        <p:blipFill rotWithShape="1">
          <a:blip r:embed="rId2" cstate="print"/>
          <a:srcRect l="7524" t="12552" r="5494" b="7351"/>
          <a:stretch/>
        </p:blipFill>
        <p:spPr>
          <a:xfrm>
            <a:off x="722718" y="457200"/>
            <a:ext cx="4535082" cy="501974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53548A"/>
            </a:solidFill>
            <a:miter lim="800000"/>
          </a:ln>
          <a:effectLst>
            <a:outerShdw blurRad="65000" dist="50800" dir="12900000" kx="195000" ky="145000" algn="tl" rotWithShape="0">
              <a:schemeClr val="accent2">
                <a:alpha val="30000"/>
              </a:scheme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456318" y="1410789"/>
            <a:ext cx="207699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Diversity of backgrounds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505199" y="5534561"/>
            <a:ext cx="5638801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Respect is expected at all times.</a:t>
            </a:r>
            <a:endParaRPr lang="en-US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Treat each person in this room with dignity and respect.</a:t>
            </a:r>
          </a:p>
          <a:p>
            <a:r>
              <a:rPr lang="en-US" sz="2800" dirty="0"/>
              <a:t>Follow directions the first time they are given.  (Instructions will not be repeated to avoid wasting the educational time.)</a:t>
            </a:r>
          </a:p>
          <a:p>
            <a:r>
              <a:rPr lang="en-US" sz="2800" dirty="0"/>
              <a:t>Follow the guidelines stated in the course syllabus and discuss yesterday.</a:t>
            </a:r>
          </a:p>
          <a:p>
            <a:r>
              <a:rPr lang="en-US" sz="2800" dirty="0"/>
              <a:t>This classroom is a “NO WHINING ZONE”.  Everything I do is in your best interest.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to the Classroom Standard Procedures: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Please: Correct your behavior and return to class.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See me after class.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________________      _______________</a:t>
            </a:r>
          </a:p>
          <a:p>
            <a:pPr>
              <a:buNone/>
            </a:pPr>
            <a:r>
              <a:rPr lang="en-US" dirty="0" smtClean="0"/>
              <a:t>Student Signature                    Date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Offense: ________________________________________________________________________________</a:t>
            </a:r>
          </a:p>
          <a:p>
            <a:pPr>
              <a:buNone/>
            </a:pPr>
            <a:r>
              <a:rPr lang="en-US" dirty="0" smtClean="0"/>
              <a:t>Conference Result: _________________________________________________________________________________________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Procedure #1:  Infraction Notice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Action Plan: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1.  What is the problem?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2.  What’s causing the problem?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3.  What plan you will use to solve the 	     problem?</a:t>
            </a:r>
          </a:p>
          <a:p>
            <a:pPr>
              <a:buNone/>
            </a:pPr>
            <a:r>
              <a:rPr lang="en-US" dirty="0" smtClean="0"/>
              <a:t>_________________</a:t>
            </a:r>
          </a:p>
          <a:p>
            <a:pPr>
              <a:buNone/>
            </a:pPr>
            <a:r>
              <a:rPr lang="en-US" dirty="0" smtClean="0"/>
              <a:t>Date</a:t>
            </a:r>
          </a:p>
          <a:p>
            <a:pPr>
              <a:buNone/>
            </a:pPr>
            <a:r>
              <a:rPr lang="en-US" dirty="0" smtClean="0"/>
              <a:t>_________________                __________________</a:t>
            </a:r>
          </a:p>
          <a:p>
            <a:pPr>
              <a:buNone/>
            </a:pPr>
            <a:r>
              <a:rPr lang="en-US" dirty="0" smtClean="0"/>
              <a:t>Student Signature                  Parent Signature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Procedure #2:  Parental Contact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include a copy of Standard Procedure 1 and 2.</a:t>
            </a:r>
          </a:p>
          <a:p>
            <a:r>
              <a:rPr lang="en-US" dirty="0" smtClean="0"/>
              <a:t>It will be made to the social worker.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Note:</a:t>
            </a:r>
          </a:p>
          <a:p>
            <a:pPr>
              <a:buNone/>
            </a:pPr>
            <a:r>
              <a:rPr lang="en-US" dirty="0" smtClean="0"/>
              <a:t>I don’t expect to use it but if I have to I will.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 Procedure #3: Disciplinary Referral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325</TotalTime>
  <Words>544</Words>
  <Application>Microsoft Office PowerPoint</Application>
  <PresentationFormat>On-screen Show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Greeting Routine:</vt:lpstr>
      <vt:lpstr>Classroom Standard Procedures</vt:lpstr>
      <vt:lpstr>Time Management:</vt:lpstr>
      <vt:lpstr>Opening Reflection:</vt:lpstr>
      <vt:lpstr>Slide 5</vt:lpstr>
      <vt:lpstr>Introduction to the Classroom Standard Procedures:</vt:lpstr>
      <vt:lpstr>Standard Procedure #1:  Infraction Notice</vt:lpstr>
      <vt:lpstr>Standard Procedure #2:  Parental Contact</vt:lpstr>
      <vt:lpstr>Standard Procedure #3: Disciplinary Referral</vt:lpstr>
      <vt:lpstr>Standard Procedure #4:  Getting ready for class</vt:lpstr>
      <vt:lpstr>Standard Procedure #5: Getting your Attention </vt:lpstr>
      <vt:lpstr>Standard Procedure #6:Moving around the Classroom</vt:lpstr>
      <vt:lpstr>Standard Procedure #7: Classroom discussions</vt:lpstr>
      <vt:lpstr>Standard Procedure #8: Bathroom/water Breaks</vt:lpstr>
      <vt:lpstr>Standard Procedure #9: Turning in Papers</vt:lpstr>
      <vt:lpstr>Standard Procedure #10:  Class Dismissal</vt:lpstr>
      <vt:lpstr>Questions for the teacher: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Greeting Routine:</dc:title>
  <dc:creator>User</dc:creator>
  <cp:lastModifiedBy>User</cp:lastModifiedBy>
  <cp:revision>19</cp:revision>
  <dcterms:created xsi:type="dcterms:W3CDTF">2014-01-29T00:50:45Z</dcterms:created>
  <dcterms:modified xsi:type="dcterms:W3CDTF">2015-08-31T23:03:44Z</dcterms:modified>
</cp:coreProperties>
</file>