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57" r:id="rId15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B661D-7AF0-4533-8802-143E843735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32003-6CE9-4BAF-A7A9-9F66DDF12B43}">
      <dgm:prSet phldrT="[Text]"/>
      <dgm:spPr/>
      <dgm:t>
        <a:bodyPr/>
        <a:lstStyle/>
        <a:p>
          <a:r>
            <a:rPr lang="en-US" dirty="0" smtClean="0"/>
            <a:t>Class</a:t>
          </a:r>
          <a:endParaRPr lang="en-US" dirty="0"/>
        </a:p>
      </dgm:t>
    </dgm:pt>
    <dgm:pt modelId="{6708FE7D-B920-434A-81AB-E3DA29F77698}" type="parTrans" cxnId="{FF229E65-D256-4D8F-BB49-9CD39704B661}">
      <dgm:prSet/>
      <dgm:spPr/>
      <dgm:t>
        <a:bodyPr/>
        <a:lstStyle/>
        <a:p>
          <a:endParaRPr lang="en-US"/>
        </a:p>
      </dgm:t>
    </dgm:pt>
    <dgm:pt modelId="{6A5BD656-68DB-4869-AE36-33BFD88E07C2}" type="sibTrans" cxnId="{FF229E65-D256-4D8F-BB49-9CD39704B661}">
      <dgm:prSet/>
      <dgm:spPr/>
      <dgm:t>
        <a:bodyPr/>
        <a:lstStyle/>
        <a:p>
          <a:endParaRPr lang="en-US"/>
        </a:p>
      </dgm:t>
    </dgm:pt>
    <dgm:pt modelId="{9EF2DDB0-099B-424F-AE5D-4A1FE37FBDB6}">
      <dgm:prSet phldrT="[Text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Greeting routine</a:t>
          </a:r>
          <a:endParaRPr lang="en-US" dirty="0"/>
        </a:p>
      </dgm:t>
    </dgm:pt>
    <dgm:pt modelId="{F672F18E-4328-48D0-A7C0-F015F09232D8}" type="parTrans" cxnId="{4B8C41C4-EC27-4450-95F1-DA78BB2701B2}">
      <dgm:prSet/>
      <dgm:spPr/>
      <dgm:t>
        <a:bodyPr/>
        <a:lstStyle/>
        <a:p>
          <a:endParaRPr lang="en-US"/>
        </a:p>
      </dgm:t>
    </dgm:pt>
    <dgm:pt modelId="{4B4327A2-7667-4673-812A-1481DBDAB3E6}" type="sibTrans" cxnId="{4B8C41C4-EC27-4450-95F1-DA78BB2701B2}">
      <dgm:prSet/>
      <dgm:spPr/>
      <dgm:t>
        <a:bodyPr/>
        <a:lstStyle/>
        <a:p>
          <a:endParaRPr lang="en-US"/>
        </a:p>
      </dgm:t>
    </dgm:pt>
    <dgm:pt modelId="{12B4E23E-DC26-492F-8FF7-FA776A38527E}">
      <dgm:prSet phldrT="[Text]"/>
      <dgm:spPr/>
      <dgm:t>
        <a:bodyPr/>
        <a:lstStyle/>
        <a:p>
          <a:r>
            <a:rPr lang="en-US" dirty="0" smtClean="0"/>
            <a:t>Edgar Allen Poe and Pet Peeves</a:t>
          </a:r>
          <a:endParaRPr lang="en-US" dirty="0"/>
        </a:p>
      </dgm:t>
    </dgm:pt>
    <dgm:pt modelId="{4F132F69-8D21-41FD-ADB0-5FF16182213E}" type="parTrans" cxnId="{AA757834-64F0-4D0F-841B-1C275A6D1440}">
      <dgm:prSet/>
      <dgm:spPr/>
      <dgm:t>
        <a:bodyPr/>
        <a:lstStyle/>
        <a:p>
          <a:endParaRPr lang="en-US"/>
        </a:p>
      </dgm:t>
    </dgm:pt>
    <dgm:pt modelId="{872B432E-F8C4-47CF-BD7E-493BA20CF03F}" type="sibTrans" cxnId="{AA757834-64F0-4D0F-841B-1C275A6D1440}">
      <dgm:prSet/>
      <dgm:spPr/>
      <dgm:t>
        <a:bodyPr/>
        <a:lstStyle/>
        <a:p>
          <a:endParaRPr lang="en-US"/>
        </a:p>
      </dgm:t>
    </dgm:pt>
    <dgm:pt modelId="{E3E0C36B-97E8-4596-A93A-AD75859697A1}">
      <dgm:prSet phldrT="[Text]"/>
      <dgm:spPr/>
      <dgm:t>
        <a:bodyPr/>
        <a:lstStyle/>
        <a:p>
          <a:r>
            <a:rPr lang="en-US" dirty="0" smtClean="0"/>
            <a:t>Activity #1: Identify your pet peeve.</a:t>
          </a:r>
          <a:endParaRPr lang="en-US" dirty="0"/>
        </a:p>
      </dgm:t>
    </dgm:pt>
    <dgm:pt modelId="{C286E1C1-8A7A-4397-B129-E2B10AD50542}" type="parTrans" cxnId="{A43CD449-B7BF-4F44-808C-C745DA111CA3}">
      <dgm:prSet/>
      <dgm:spPr/>
      <dgm:t>
        <a:bodyPr/>
        <a:lstStyle/>
        <a:p>
          <a:endParaRPr lang="en-US"/>
        </a:p>
      </dgm:t>
    </dgm:pt>
    <dgm:pt modelId="{3A394C81-C859-4FBA-940D-E988E50747E0}" type="sibTrans" cxnId="{A43CD449-B7BF-4F44-808C-C745DA111CA3}">
      <dgm:prSet/>
      <dgm:spPr/>
      <dgm:t>
        <a:bodyPr/>
        <a:lstStyle/>
        <a:p>
          <a:endParaRPr lang="en-US"/>
        </a:p>
      </dgm:t>
    </dgm:pt>
    <dgm:pt modelId="{0AFD3A8B-5ADD-4366-B84A-446B35BDE5EF}">
      <dgm:prSet phldrT="[Text]"/>
      <dgm:spPr/>
      <dgm:t>
        <a:bodyPr/>
        <a:lstStyle/>
        <a:p>
          <a:r>
            <a:rPr lang="en-US" dirty="0" smtClean="0"/>
            <a:t>Discussion of activity </a:t>
          </a:r>
          <a:endParaRPr lang="en-US" dirty="0"/>
        </a:p>
      </dgm:t>
    </dgm:pt>
    <dgm:pt modelId="{CA96BD3D-8225-4455-8D3A-EBFCE6A82DAE}" type="parTrans" cxnId="{7BBCC1B8-725C-4BCC-8516-C4F5E9E72EBE}">
      <dgm:prSet/>
      <dgm:spPr/>
      <dgm:t>
        <a:bodyPr/>
        <a:lstStyle/>
        <a:p>
          <a:endParaRPr lang="en-US"/>
        </a:p>
      </dgm:t>
    </dgm:pt>
    <dgm:pt modelId="{7451E0EE-C09A-41A6-8177-769EEB5A8215}" type="sibTrans" cxnId="{7BBCC1B8-725C-4BCC-8516-C4F5E9E72EBE}">
      <dgm:prSet/>
      <dgm:spPr/>
      <dgm:t>
        <a:bodyPr/>
        <a:lstStyle/>
        <a:p>
          <a:endParaRPr lang="en-US"/>
        </a:p>
      </dgm:t>
    </dgm:pt>
    <dgm:pt modelId="{B4AAE3B7-E8B8-4161-9E5D-46437CB9D1FE}" type="pres">
      <dgm:prSet presAssocID="{07EB661D-7AF0-4533-8802-143E843735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EA241-2FA7-4213-AC19-7CF84B1A6107}" type="pres">
      <dgm:prSet presAssocID="{07EB661D-7AF0-4533-8802-143E84373539}" presName="matrix" presStyleCnt="0"/>
      <dgm:spPr/>
    </dgm:pt>
    <dgm:pt modelId="{C1C0EA4C-E6CB-43D5-82CD-DA16FD39B062}" type="pres">
      <dgm:prSet presAssocID="{07EB661D-7AF0-4533-8802-143E84373539}" presName="tile1" presStyleLbl="node1" presStyleIdx="0" presStyleCnt="4"/>
      <dgm:spPr/>
      <dgm:t>
        <a:bodyPr/>
        <a:lstStyle/>
        <a:p>
          <a:endParaRPr lang="en-US"/>
        </a:p>
      </dgm:t>
    </dgm:pt>
    <dgm:pt modelId="{0A17D4C5-3B75-4774-82CC-AA93E2D6434D}" type="pres">
      <dgm:prSet presAssocID="{07EB661D-7AF0-4533-8802-143E843735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BE1B1-015E-4DA3-ADD9-D294070B37CC}" type="pres">
      <dgm:prSet presAssocID="{07EB661D-7AF0-4533-8802-143E84373539}" presName="tile2" presStyleLbl="node1" presStyleIdx="1" presStyleCnt="4" custLinFactNeighborX="677" custLinFactNeighborY="-3330"/>
      <dgm:spPr/>
      <dgm:t>
        <a:bodyPr/>
        <a:lstStyle/>
        <a:p>
          <a:endParaRPr lang="en-US"/>
        </a:p>
      </dgm:t>
    </dgm:pt>
    <dgm:pt modelId="{4E64154A-FECC-49B9-BC86-1D7DDEFD7D88}" type="pres">
      <dgm:prSet presAssocID="{07EB661D-7AF0-4533-8802-143E843735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7BBBF-48FD-4A50-B837-E0C03364EA04}" type="pres">
      <dgm:prSet presAssocID="{07EB661D-7AF0-4533-8802-143E84373539}" presName="tile3" presStyleLbl="node1" presStyleIdx="2" presStyleCnt="4"/>
      <dgm:spPr/>
      <dgm:t>
        <a:bodyPr/>
        <a:lstStyle/>
        <a:p>
          <a:endParaRPr lang="en-US"/>
        </a:p>
      </dgm:t>
    </dgm:pt>
    <dgm:pt modelId="{474F9A13-D110-41A7-8DD2-98A00DC94D16}" type="pres">
      <dgm:prSet presAssocID="{07EB661D-7AF0-4533-8802-143E843735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CB4F-B69A-48A8-801C-7DDCCD6AA3BD}" type="pres">
      <dgm:prSet presAssocID="{07EB661D-7AF0-4533-8802-143E84373539}" presName="tile4" presStyleLbl="node1" presStyleIdx="3" presStyleCnt="4"/>
      <dgm:spPr/>
      <dgm:t>
        <a:bodyPr/>
        <a:lstStyle/>
        <a:p>
          <a:endParaRPr lang="en-US"/>
        </a:p>
      </dgm:t>
    </dgm:pt>
    <dgm:pt modelId="{C24544CD-ED6D-48E5-9121-6B46D4D6EFC9}" type="pres">
      <dgm:prSet presAssocID="{07EB661D-7AF0-4533-8802-143E843735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61577-25A3-4DF8-A2B6-64E52AE6294F}" type="pres">
      <dgm:prSet presAssocID="{07EB661D-7AF0-4533-8802-143E8437353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F5A65-BC62-4561-95C4-89724FCB4034}" type="presOf" srcId="{E3E0C36B-97E8-4596-A93A-AD75859697A1}" destId="{474F9A13-D110-41A7-8DD2-98A00DC94D16}" srcOrd="1" destOrd="0" presId="urn:microsoft.com/office/officeart/2005/8/layout/matrix1"/>
    <dgm:cxn modelId="{CB75C494-718E-4ED6-8DD7-A3D1AC9F1D61}" type="presOf" srcId="{07EB661D-7AF0-4533-8802-143E84373539}" destId="{B4AAE3B7-E8B8-4161-9E5D-46437CB9D1FE}" srcOrd="0" destOrd="0" presId="urn:microsoft.com/office/officeart/2005/8/layout/matrix1"/>
    <dgm:cxn modelId="{5B186A5D-9B89-4818-A3EF-2A2E2D432111}" type="presOf" srcId="{0AFD3A8B-5ADD-4366-B84A-446B35BDE5EF}" destId="{EEBCCB4F-B69A-48A8-801C-7DDCCD6AA3BD}" srcOrd="0" destOrd="0" presId="urn:microsoft.com/office/officeart/2005/8/layout/matrix1"/>
    <dgm:cxn modelId="{E2A10A7F-1A91-4E4A-9E99-47B36F36FD2C}" type="presOf" srcId="{12B4E23E-DC26-492F-8FF7-FA776A38527E}" destId="{4E64154A-FECC-49B9-BC86-1D7DDEFD7D88}" srcOrd="1" destOrd="0" presId="urn:microsoft.com/office/officeart/2005/8/layout/matrix1"/>
    <dgm:cxn modelId="{7BBCC1B8-725C-4BCC-8516-C4F5E9E72EBE}" srcId="{14832003-6CE9-4BAF-A7A9-9F66DDF12B43}" destId="{0AFD3A8B-5ADD-4366-B84A-446B35BDE5EF}" srcOrd="3" destOrd="0" parTransId="{CA96BD3D-8225-4455-8D3A-EBFCE6A82DAE}" sibTransId="{7451E0EE-C09A-41A6-8177-769EEB5A8215}"/>
    <dgm:cxn modelId="{5A9BDDE7-A6E9-4E03-8E39-54E99A5C5DAF}" type="presOf" srcId="{0AFD3A8B-5ADD-4366-B84A-446B35BDE5EF}" destId="{C24544CD-ED6D-48E5-9121-6B46D4D6EFC9}" srcOrd="1" destOrd="0" presId="urn:microsoft.com/office/officeart/2005/8/layout/matrix1"/>
    <dgm:cxn modelId="{BE814105-DED0-49AE-B7D7-1EA719F22CD1}" type="presOf" srcId="{12B4E23E-DC26-492F-8FF7-FA776A38527E}" destId="{FB4BE1B1-015E-4DA3-ADD9-D294070B37CC}" srcOrd="0" destOrd="0" presId="urn:microsoft.com/office/officeart/2005/8/layout/matrix1"/>
    <dgm:cxn modelId="{AA757834-64F0-4D0F-841B-1C275A6D1440}" srcId="{14832003-6CE9-4BAF-A7A9-9F66DDF12B43}" destId="{12B4E23E-DC26-492F-8FF7-FA776A38527E}" srcOrd="1" destOrd="0" parTransId="{4F132F69-8D21-41FD-ADB0-5FF16182213E}" sibTransId="{872B432E-F8C4-47CF-BD7E-493BA20CF03F}"/>
    <dgm:cxn modelId="{FF229E65-D256-4D8F-BB49-9CD39704B661}" srcId="{07EB661D-7AF0-4533-8802-143E84373539}" destId="{14832003-6CE9-4BAF-A7A9-9F66DDF12B43}" srcOrd="0" destOrd="0" parTransId="{6708FE7D-B920-434A-81AB-E3DA29F77698}" sibTransId="{6A5BD656-68DB-4869-AE36-33BFD88E07C2}"/>
    <dgm:cxn modelId="{A7D063D7-AEED-4F30-AC95-3BD761EC8DD6}" type="presOf" srcId="{14832003-6CE9-4BAF-A7A9-9F66DDF12B43}" destId="{3E261577-25A3-4DF8-A2B6-64E52AE6294F}" srcOrd="0" destOrd="0" presId="urn:microsoft.com/office/officeart/2005/8/layout/matrix1"/>
    <dgm:cxn modelId="{5C30A100-8289-4F8A-BD9B-A4E87F8EF4D4}" type="presOf" srcId="{E3E0C36B-97E8-4596-A93A-AD75859697A1}" destId="{A517BBBF-48FD-4A50-B837-E0C03364EA04}" srcOrd="0" destOrd="0" presId="urn:microsoft.com/office/officeart/2005/8/layout/matrix1"/>
    <dgm:cxn modelId="{A43CD449-B7BF-4F44-808C-C745DA111CA3}" srcId="{14832003-6CE9-4BAF-A7A9-9F66DDF12B43}" destId="{E3E0C36B-97E8-4596-A93A-AD75859697A1}" srcOrd="2" destOrd="0" parTransId="{C286E1C1-8A7A-4397-B129-E2B10AD50542}" sibTransId="{3A394C81-C859-4FBA-940D-E988E50747E0}"/>
    <dgm:cxn modelId="{4B8C41C4-EC27-4450-95F1-DA78BB2701B2}" srcId="{14832003-6CE9-4BAF-A7A9-9F66DDF12B43}" destId="{9EF2DDB0-099B-424F-AE5D-4A1FE37FBDB6}" srcOrd="0" destOrd="0" parTransId="{F672F18E-4328-48D0-A7C0-F015F09232D8}" sibTransId="{4B4327A2-7667-4673-812A-1481DBDAB3E6}"/>
    <dgm:cxn modelId="{383202D6-43FF-4799-8439-205A713D6F8E}" type="presOf" srcId="{9EF2DDB0-099B-424F-AE5D-4A1FE37FBDB6}" destId="{C1C0EA4C-E6CB-43D5-82CD-DA16FD39B062}" srcOrd="0" destOrd="0" presId="urn:microsoft.com/office/officeart/2005/8/layout/matrix1"/>
    <dgm:cxn modelId="{F6ABF2F4-6BC1-411F-84D3-94CAC42AF894}" type="presOf" srcId="{9EF2DDB0-099B-424F-AE5D-4A1FE37FBDB6}" destId="{0A17D4C5-3B75-4774-82CC-AA93E2D6434D}" srcOrd="1" destOrd="0" presId="urn:microsoft.com/office/officeart/2005/8/layout/matrix1"/>
    <dgm:cxn modelId="{669CD328-B197-42D6-BBB3-97F2573B6ECC}" type="presParOf" srcId="{B4AAE3B7-E8B8-4161-9E5D-46437CB9D1FE}" destId="{039EA241-2FA7-4213-AC19-7CF84B1A6107}" srcOrd="0" destOrd="0" presId="urn:microsoft.com/office/officeart/2005/8/layout/matrix1"/>
    <dgm:cxn modelId="{A00B5161-7AE3-44A8-BC36-3B9AA879A9CA}" type="presParOf" srcId="{039EA241-2FA7-4213-AC19-7CF84B1A6107}" destId="{C1C0EA4C-E6CB-43D5-82CD-DA16FD39B062}" srcOrd="0" destOrd="0" presId="urn:microsoft.com/office/officeart/2005/8/layout/matrix1"/>
    <dgm:cxn modelId="{86238382-CCC2-42C5-9ABC-E1FB354DAA55}" type="presParOf" srcId="{039EA241-2FA7-4213-AC19-7CF84B1A6107}" destId="{0A17D4C5-3B75-4774-82CC-AA93E2D6434D}" srcOrd="1" destOrd="0" presId="urn:microsoft.com/office/officeart/2005/8/layout/matrix1"/>
    <dgm:cxn modelId="{A1716C16-8996-409B-943C-8BC0C3F4A895}" type="presParOf" srcId="{039EA241-2FA7-4213-AC19-7CF84B1A6107}" destId="{FB4BE1B1-015E-4DA3-ADD9-D294070B37CC}" srcOrd="2" destOrd="0" presId="urn:microsoft.com/office/officeart/2005/8/layout/matrix1"/>
    <dgm:cxn modelId="{932922D1-6DEB-4214-BEDC-F0781B4E9E89}" type="presParOf" srcId="{039EA241-2FA7-4213-AC19-7CF84B1A6107}" destId="{4E64154A-FECC-49B9-BC86-1D7DDEFD7D88}" srcOrd="3" destOrd="0" presId="urn:microsoft.com/office/officeart/2005/8/layout/matrix1"/>
    <dgm:cxn modelId="{4016B200-4753-440F-AFA3-058C11C464E1}" type="presParOf" srcId="{039EA241-2FA7-4213-AC19-7CF84B1A6107}" destId="{A517BBBF-48FD-4A50-B837-E0C03364EA04}" srcOrd="4" destOrd="0" presId="urn:microsoft.com/office/officeart/2005/8/layout/matrix1"/>
    <dgm:cxn modelId="{CE2B9546-0308-4952-9686-22CB9BBEE3BA}" type="presParOf" srcId="{039EA241-2FA7-4213-AC19-7CF84B1A6107}" destId="{474F9A13-D110-41A7-8DD2-98A00DC94D16}" srcOrd="5" destOrd="0" presId="urn:microsoft.com/office/officeart/2005/8/layout/matrix1"/>
    <dgm:cxn modelId="{3C76E561-96D3-4002-8B16-4EF3211AD050}" type="presParOf" srcId="{039EA241-2FA7-4213-AC19-7CF84B1A6107}" destId="{EEBCCB4F-B69A-48A8-801C-7DDCCD6AA3BD}" srcOrd="6" destOrd="0" presId="urn:microsoft.com/office/officeart/2005/8/layout/matrix1"/>
    <dgm:cxn modelId="{74440EBA-C415-4EBC-9AD2-F7843F7E5059}" type="presParOf" srcId="{039EA241-2FA7-4213-AC19-7CF84B1A6107}" destId="{C24544CD-ED6D-48E5-9121-6B46D4D6EFC9}" srcOrd="7" destOrd="0" presId="urn:microsoft.com/office/officeart/2005/8/layout/matrix1"/>
    <dgm:cxn modelId="{19C99AFA-9365-4BED-879D-B7EFCCB14D6E}" type="presParOf" srcId="{B4AAE3B7-E8B8-4161-9E5D-46437CB9D1FE}" destId="{3E261577-25A3-4DF8-A2B6-64E52AE6294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AAAB3-B7FD-483C-A95B-374BA6376A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D850E795-EBEE-46DE-A78A-F0A556420592}">
      <dgm:prSet/>
      <dgm:spPr/>
      <dgm:t>
        <a:bodyPr/>
        <a:lstStyle/>
        <a:p>
          <a:pPr rtl="0"/>
          <a:r>
            <a:rPr lang="en-US" b="1" dirty="0" smtClean="0"/>
            <a:t>Pet Peeves </a:t>
          </a:r>
          <a:endParaRPr lang="en-US" b="1" dirty="0"/>
        </a:p>
      </dgm:t>
    </dgm:pt>
    <dgm:pt modelId="{215484F0-817F-4A41-ADB2-E3464DC59BE7}" type="parTrans" cxnId="{568E1185-38C8-4388-8865-7E6C3D6A9667}">
      <dgm:prSet/>
      <dgm:spPr/>
      <dgm:t>
        <a:bodyPr/>
        <a:lstStyle/>
        <a:p>
          <a:endParaRPr lang="es-PR"/>
        </a:p>
      </dgm:t>
    </dgm:pt>
    <dgm:pt modelId="{60F6ED07-97F2-4578-B8C2-432015414437}" type="sibTrans" cxnId="{568E1185-38C8-4388-8865-7E6C3D6A9667}">
      <dgm:prSet/>
      <dgm:spPr/>
      <dgm:t>
        <a:bodyPr/>
        <a:lstStyle/>
        <a:p>
          <a:endParaRPr lang="es-PR"/>
        </a:p>
      </dgm:t>
    </dgm:pt>
    <dgm:pt modelId="{19DFBD0B-622F-4891-9D2D-9EAC6064BB1B}" type="pres">
      <dgm:prSet presAssocID="{718AAAB3-B7FD-483C-A95B-374BA6376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DFEC62-3AB2-40C0-BEB6-D256AEB1354A}" type="pres">
      <dgm:prSet presAssocID="{D850E795-EBEE-46DE-A78A-F0A556420592}" presName="parentText" presStyleLbl="node1" presStyleIdx="0" presStyleCnt="1" custLinFactNeighborX="-990" custLinFactNeighborY="6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6BB27-9E02-43B1-B618-D536CD0CE153}" type="presOf" srcId="{D850E795-EBEE-46DE-A78A-F0A556420592}" destId="{A3DFEC62-3AB2-40C0-BEB6-D256AEB1354A}" srcOrd="0" destOrd="0" presId="urn:microsoft.com/office/officeart/2005/8/layout/vList2"/>
    <dgm:cxn modelId="{6829989A-A02A-4F29-AD26-001527E8F7A6}" type="presOf" srcId="{718AAAB3-B7FD-483C-A95B-374BA6376A12}" destId="{19DFBD0B-622F-4891-9D2D-9EAC6064BB1B}" srcOrd="0" destOrd="0" presId="urn:microsoft.com/office/officeart/2005/8/layout/vList2"/>
    <dgm:cxn modelId="{568E1185-38C8-4388-8865-7E6C3D6A9667}" srcId="{718AAAB3-B7FD-483C-A95B-374BA6376A12}" destId="{D850E795-EBEE-46DE-A78A-F0A556420592}" srcOrd="0" destOrd="0" parTransId="{215484F0-817F-4A41-ADB2-E3464DC59BE7}" sibTransId="{60F6ED07-97F2-4578-B8C2-432015414437}"/>
    <dgm:cxn modelId="{5944B24F-AC62-4D36-8F4B-02246381BF66}" type="presParOf" srcId="{19DFBD0B-622F-4891-9D2D-9EAC6064BB1B}" destId="{A3DFEC62-3AB2-40C0-BEB6-D256AEB135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0EA4C-E6CB-43D5-82CD-DA16FD39B062}">
      <dsp:nvSpPr>
        <dsp:cNvPr id="0" name=""/>
        <dsp:cNvSpPr/>
      </dsp:nvSpPr>
      <dsp:spPr>
        <a:xfrm rot="16200000">
          <a:off x="814294" y="-814294"/>
          <a:ext cx="2162175" cy="37907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Greeting routine</a:t>
          </a:r>
          <a:endParaRPr lang="en-US" sz="2900" kern="1200" dirty="0"/>
        </a:p>
      </dsp:txBody>
      <dsp:txXfrm rot="16200000">
        <a:off x="1084566" y="-1084566"/>
        <a:ext cx="1621631" cy="3790764"/>
      </dsp:txXfrm>
    </dsp:sp>
    <dsp:sp modelId="{FB4BE1B1-015E-4DA3-ADD9-D294070B37CC}">
      <dsp:nvSpPr>
        <dsp:cNvPr id="0" name=""/>
        <dsp:cNvSpPr/>
      </dsp:nvSpPr>
      <dsp:spPr>
        <a:xfrm>
          <a:off x="3790764" y="0"/>
          <a:ext cx="3790764" cy="2162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Edgar Allen Poe and Pet Peeves</a:t>
          </a:r>
          <a:endParaRPr lang="en-US" sz="2900" kern="1200" dirty="0"/>
        </a:p>
      </dsp:txBody>
      <dsp:txXfrm>
        <a:off x="3790764" y="0"/>
        <a:ext cx="3790764" cy="1621631"/>
      </dsp:txXfrm>
    </dsp:sp>
    <dsp:sp modelId="{A517BBBF-48FD-4A50-B837-E0C03364EA04}">
      <dsp:nvSpPr>
        <dsp:cNvPr id="0" name=""/>
        <dsp:cNvSpPr/>
      </dsp:nvSpPr>
      <dsp:spPr>
        <a:xfrm rot="10800000">
          <a:off x="0" y="2162175"/>
          <a:ext cx="3790764" cy="2162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Activity #1: Identify your pet peeve.</a:t>
          </a:r>
          <a:endParaRPr lang="en-US" sz="2900" kern="1200" dirty="0"/>
        </a:p>
      </dsp:txBody>
      <dsp:txXfrm rot="10800000">
        <a:off x="0" y="2702718"/>
        <a:ext cx="3790764" cy="1621631"/>
      </dsp:txXfrm>
    </dsp:sp>
    <dsp:sp modelId="{EEBCCB4F-B69A-48A8-801C-7DDCCD6AA3BD}">
      <dsp:nvSpPr>
        <dsp:cNvPr id="0" name=""/>
        <dsp:cNvSpPr/>
      </dsp:nvSpPr>
      <dsp:spPr>
        <a:xfrm rot="5400000">
          <a:off x="4605058" y="1347880"/>
          <a:ext cx="2162175" cy="37907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Discussion of activity </a:t>
          </a:r>
          <a:endParaRPr lang="en-US" sz="2900" kern="1200" dirty="0"/>
        </a:p>
      </dsp:txBody>
      <dsp:txXfrm rot="5400000">
        <a:off x="4875330" y="1618152"/>
        <a:ext cx="1621631" cy="3790764"/>
      </dsp:txXfrm>
    </dsp:sp>
    <dsp:sp modelId="{3E261577-25A3-4DF8-A2B6-64E52AE6294F}">
      <dsp:nvSpPr>
        <dsp:cNvPr id="0" name=""/>
        <dsp:cNvSpPr/>
      </dsp:nvSpPr>
      <dsp:spPr>
        <a:xfrm>
          <a:off x="2653534" y="1621631"/>
          <a:ext cx="2274458" cy="108108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Class</a:t>
          </a:r>
          <a:endParaRPr lang="en-US" sz="2900" kern="1200" dirty="0"/>
        </a:p>
      </dsp:txBody>
      <dsp:txXfrm>
        <a:off x="2653534" y="1621631"/>
        <a:ext cx="2274458" cy="10810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FEC62-3AB2-40C0-BEB6-D256AEB1354A}">
      <dsp:nvSpPr>
        <dsp:cNvPr id="0" name=""/>
        <dsp:cNvSpPr/>
      </dsp:nvSpPr>
      <dsp:spPr>
        <a:xfrm>
          <a:off x="0" y="3719"/>
          <a:ext cx="792088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Pet Peeves </a:t>
          </a:r>
          <a:endParaRPr lang="en-US" sz="4600" b="1" kern="1200" dirty="0"/>
        </a:p>
      </dsp:txBody>
      <dsp:txXfrm>
        <a:off x="0" y="3719"/>
        <a:ext cx="792088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P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P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P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P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P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20CC853-F291-4464-9C72-8D9BCAB7A50D}" type="datetimeFigureOut">
              <a:rPr lang="es-PR" smtClean="0"/>
              <a:pPr/>
              <a:t>05/09/2015</a:t>
            </a:fld>
            <a:endParaRPr lang="es-P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4346C24-DF16-4525-906B-B46E4BD8262D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Edgar Allan Poe &amp; Pet Peeves</a:t>
            </a:r>
            <a:endParaRPr lang="es-P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4896544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Mr. </a:t>
            </a:r>
            <a:r>
              <a:rPr lang="en-US" dirty="0" err="1" smtClean="0"/>
              <a:t>Meléndez</a:t>
            </a:r>
            <a:r>
              <a:rPr lang="en-US" dirty="0" smtClean="0"/>
              <a:t> </a:t>
            </a:r>
            <a:endParaRPr lang="en-US" dirty="0" smtClean="0"/>
          </a:p>
          <a:p>
            <a:pPr algn="l"/>
            <a:r>
              <a:rPr lang="en-US" dirty="0" smtClean="0"/>
              <a:t>English Class </a:t>
            </a:r>
          </a:p>
          <a:p>
            <a:pPr algn="l"/>
            <a:r>
              <a:rPr lang="en-US" dirty="0" smtClean="0"/>
              <a:t>Wednesday, September 11, 2015</a:t>
            </a:r>
            <a:endParaRPr lang="es-PR" dirty="0" smtClean="0"/>
          </a:p>
          <a:p>
            <a:endParaRPr lang="es-PR" dirty="0"/>
          </a:p>
        </p:txBody>
      </p:sp>
      <p:pic>
        <p:nvPicPr>
          <p:cNvPr id="4" name="Picture 3" descr="po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212976"/>
            <a:ext cx="331236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go CCO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1656184" cy="952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Pet Peeve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Example: </a:t>
            </a:r>
          </a:p>
          <a:p>
            <a:r>
              <a:rPr lang="en-US" dirty="0" smtClean="0"/>
              <a:t>A supervisor may have a pet peeve about people leaving the lid on the copier up and react angrily, be annoyed when others interrupt when speaking, or be upset by messy desks of their subordinates. </a:t>
            </a:r>
            <a:endParaRPr lang="en-US" baseline="30000" dirty="0" smtClean="0"/>
          </a:p>
          <a:p>
            <a:r>
              <a:rPr lang="en-US" dirty="0" smtClean="0"/>
              <a:t>To most people, these may seem minor annoyances, but not to the supervisor. </a:t>
            </a:r>
          </a:p>
          <a:p>
            <a:r>
              <a:rPr lang="en-US" dirty="0" smtClean="0"/>
              <a:t>That same supervisor may witness employees coming into work late, and not feel any annoyance whatsoever.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oying-annoying-stuff-pet-peeve-quote-stuff-that-annoys-me-Favim_com-306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42649">
            <a:off x="770969" y="682062"/>
            <a:ext cx="4093466" cy="4343400"/>
          </a:xfrm>
        </p:spPr>
      </p:pic>
      <p:pic>
        <p:nvPicPr>
          <p:cNvPr id="5" name="Picture 4" descr="imagesCA3R1B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558" y="3733800"/>
            <a:ext cx="3487058" cy="2819400"/>
          </a:xfrm>
          <a:prstGeom prst="rect">
            <a:avLst/>
          </a:prstGeom>
        </p:spPr>
      </p:pic>
      <p:pic>
        <p:nvPicPr>
          <p:cNvPr id="6" name="Picture 5" descr="petpe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42144">
            <a:off x="4874012" y="625590"/>
            <a:ext cx="3805162" cy="3398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Activity # 1:  What is your pet peeve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411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Instructions: Write a paragraph mentioning a pet peeve you have and explain why. </a:t>
            </a:r>
          </a:p>
          <a:p>
            <a:r>
              <a:rPr lang="en-US" dirty="0" smtClean="0"/>
              <a:t>Use the following question as a guide to write your paragraph: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 Is there anything that really annoys you but it doesn’t annoy anyone else?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to share your pet peeve!</a:t>
            </a:r>
            <a:endParaRPr lang="en-US" dirty="0"/>
          </a:p>
        </p:txBody>
      </p:sp>
      <p:pic>
        <p:nvPicPr>
          <p:cNvPr id="4" name="Content Placeholder 3" descr="stop_tweet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3486" y="1737414"/>
            <a:ext cx="5337028" cy="434360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 or Comments:</a:t>
            </a:r>
            <a:endParaRPr lang="es-PR" dirty="0"/>
          </a:p>
        </p:txBody>
      </p:sp>
      <p:pic>
        <p:nvPicPr>
          <p:cNvPr id="4" name="Content Placeholder 3" descr="ques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70485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21488" cy="1066800"/>
          </a:xfrm>
        </p:spPr>
        <p:txBody>
          <a:bodyPr/>
          <a:lstStyle/>
          <a:p>
            <a:pPr algn="l"/>
            <a:r>
              <a:rPr lang="en-US" dirty="0" smtClean="0"/>
              <a:t>Time Management: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71600" y="1916832"/>
          <a:ext cx="758152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Allan Poe (1809-1849)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4633" y="1828800"/>
            <a:ext cx="8288909" cy="4343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Was an American poet, short-story writer, editor and literary critic.</a:t>
            </a:r>
          </a:p>
          <a:p>
            <a:r>
              <a:rPr lang="en-US" altLang="zh-CN" dirty="0" smtClean="0"/>
              <a:t>Best known for his tales of mystery and the macabre. </a:t>
            </a:r>
          </a:p>
          <a:p>
            <a:r>
              <a:rPr lang="en-US" altLang="zh-CN" dirty="0" smtClean="0"/>
              <a:t>Poe was one of the earliest American practitioners of the short story and is considered the inventor of the detective-fiction genre. </a:t>
            </a:r>
          </a:p>
          <a:p>
            <a:r>
              <a:rPr lang="en-US" altLang="zh-CN" dirty="0" smtClean="0"/>
              <a:t>He is further credited with contributing to the emerging genre of </a:t>
            </a:r>
            <a:r>
              <a:rPr lang="en-US" altLang="zh-CN" dirty="0" smtClean="0">
                <a:solidFill>
                  <a:srgbClr val="FFFF00"/>
                </a:solidFill>
              </a:rPr>
              <a:t>science fiction</a:t>
            </a:r>
            <a:r>
              <a:rPr lang="en-US" altLang="zh-CN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Allan Poe (Life)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963" y="1676400"/>
            <a:ext cx="8460403" cy="492095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dirty="0" smtClean="0"/>
              <a:t> His childhood was a miserable one. He lost both of his parents when he was very young and then he was adopted by a wealthy merchant, John Allan. Poe’s relation with the Allan's was unhappy.</a:t>
            </a:r>
          </a:p>
          <a:p>
            <a:pPr>
              <a:defRPr/>
            </a:pPr>
            <a:r>
              <a:rPr lang="en-US" altLang="zh-CN" dirty="0" smtClean="0"/>
              <a:t>He entered University of Virginia and then West Point but did not finish.</a:t>
            </a:r>
          </a:p>
          <a:p>
            <a:pPr>
              <a:defRPr/>
            </a:pPr>
            <a:r>
              <a:rPr lang="en-US" altLang="zh-CN" dirty="0" smtClean="0"/>
              <a:t>He worked as editor and writer most of his life and he was always poor.</a:t>
            </a:r>
          </a:p>
          <a:p>
            <a:pPr>
              <a:defRPr/>
            </a:pPr>
            <a:r>
              <a:rPr lang="en-US" altLang="zh-CN" dirty="0" smtClean="0"/>
              <a:t>At 27 he married his 13 year old cousin, whose death in 1847 left him inconsolable.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18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Allan Poe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Significance: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dirty="0" smtClean="0"/>
              <a:t>Father of modern short stories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dirty="0" smtClean="0"/>
              <a:t>Father of detective stories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dirty="0" smtClean="0"/>
              <a:t>Father of psychoanalytic criticism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9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Poe’s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13" y="1676400"/>
            <a:ext cx="7202776" cy="4495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en-US" altLang="zh-CN" b="1" dirty="0" smtClean="0"/>
              <a:t>The Tell-Tale Heart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/>
              <a:t>The Black Cat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/>
              <a:t>The Murders in the Rue Morgue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/>
              <a:t>The Fall of the House of Usher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/>
              <a:t>The Masque of the Red Death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/>
              <a:t>The Cask of Amontillado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/>
              <a:t>The Premature Burial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/>
              <a:t>The Oval Portrait</a:t>
            </a:r>
            <a:endParaRPr lang="en-US" dirty="0" smtClean="0"/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>
                <a:solidFill>
                  <a:srgbClr val="FFFF00"/>
                </a:solidFill>
              </a:rPr>
              <a:t>The Raven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err="1" smtClean="0">
                <a:solidFill>
                  <a:srgbClr val="FFFF00"/>
                </a:solidFill>
              </a:rPr>
              <a:t>Israfel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>
                <a:solidFill>
                  <a:srgbClr val="FFFF00"/>
                </a:solidFill>
              </a:rPr>
              <a:t>Annabel Lee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n-US" altLang="zh-CN" dirty="0" smtClean="0">
                <a:solidFill>
                  <a:srgbClr val="FFFF00"/>
                </a:solidFill>
              </a:rPr>
              <a:t>To Helen</a:t>
            </a:r>
          </a:p>
        </p:txBody>
      </p:sp>
      <p:pic>
        <p:nvPicPr>
          <p:cNvPr id="6" name="Picture 5" descr="la-verdad-sobre-el-caso-del-senor-valdem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149080"/>
            <a:ext cx="3164924" cy="2358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t peev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848872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971600" y="620688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115616" y="1988840"/>
            <a:ext cx="7499175" cy="4280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a minor </a:t>
            </a:r>
            <a:r>
              <a:rPr lang="en-US" b="1" u="sng" dirty="0" smtClean="0"/>
              <a:t>annoyance</a:t>
            </a:r>
            <a:r>
              <a:rPr lang="en-US" dirty="0" smtClean="0"/>
              <a:t> that an individual identifies as particularly annoying to himself (or herself), to a greater degree than others may find it. </a:t>
            </a:r>
          </a:p>
          <a:p>
            <a:r>
              <a:rPr lang="en-US" dirty="0" smtClean="0"/>
              <a:t>Involves specific behaviors of people outside your life or someone in your life. </a:t>
            </a:r>
          </a:p>
          <a:p>
            <a:r>
              <a:rPr lang="en-US" dirty="0" smtClean="0"/>
              <a:t>These behaviors may involve disrespect, manners, personal </a:t>
            </a:r>
            <a:r>
              <a:rPr lang="en-US" b="1" dirty="0" smtClean="0"/>
              <a:t>hygiene</a:t>
            </a:r>
            <a:r>
              <a:rPr lang="en-US" dirty="0" smtClean="0"/>
              <a:t>, family issues, among others.</a:t>
            </a:r>
            <a:endParaRPr lang="en-US" dirty="0"/>
          </a:p>
        </p:txBody>
      </p:sp>
      <p:pic>
        <p:nvPicPr>
          <p:cNvPr id="6" name="Picture 5" descr="pet peev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764704"/>
            <a:ext cx="161696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Peeves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can be in any category in life. Such as: </a:t>
            </a:r>
          </a:p>
          <a:p>
            <a:pPr lvl="1"/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Friends</a:t>
            </a:r>
          </a:p>
          <a:p>
            <a:pPr lvl="1"/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Cell phones</a:t>
            </a:r>
          </a:p>
          <a:p>
            <a:pPr lvl="1"/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Neighbors </a:t>
            </a:r>
          </a:p>
          <a:p>
            <a:pPr lvl="1"/>
            <a:r>
              <a:rPr lang="en-US" dirty="0" smtClean="0"/>
              <a:t>Phobias</a:t>
            </a:r>
          </a:p>
        </p:txBody>
      </p:sp>
      <p:pic>
        <p:nvPicPr>
          <p:cNvPr id="10" name="Picture 9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420888"/>
            <a:ext cx="432048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7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</TotalTime>
  <Words>475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Edgar Allan Poe &amp; Pet Peeves</vt:lpstr>
      <vt:lpstr>Time Management:</vt:lpstr>
      <vt:lpstr>Edgar Allan Poe (1809-1849)</vt:lpstr>
      <vt:lpstr>Edgar Allan Poe (Life)</vt:lpstr>
      <vt:lpstr>Edgar Allan Poe</vt:lpstr>
      <vt:lpstr>List of Poe’s Work</vt:lpstr>
      <vt:lpstr>Slide 7</vt:lpstr>
      <vt:lpstr>Slide 8</vt:lpstr>
      <vt:lpstr>Pet Peeves</vt:lpstr>
      <vt:lpstr>Pet Peeve </vt:lpstr>
      <vt:lpstr>Slide 11</vt:lpstr>
      <vt:lpstr>Activity # 1:  What is your pet peeve?</vt:lpstr>
      <vt:lpstr>Time to share your pet peeve!</vt:lpstr>
      <vt:lpstr>Questions or Comments: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Allan Poe &amp; Pet Peeves</dc:title>
  <dc:creator>Reinaldo Martínez</dc:creator>
  <cp:lastModifiedBy>User</cp:lastModifiedBy>
  <cp:revision>6</cp:revision>
  <dcterms:created xsi:type="dcterms:W3CDTF">2014-02-13T02:20:53Z</dcterms:created>
  <dcterms:modified xsi:type="dcterms:W3CDTF">2015-09-05T19:01:40Z</dcterms:modified>
</cp:coreProperties>
</file>