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Default Extension="png" ContentType="image/png"/>
  <Override PartName="/ppt/diagrams/colors1.xml" ContentType="application/vnd.openxmlformats-officedocument.drawingml.diagramColors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diagrams/drawing1.xml" ContentType="application/vnd.ms-office.drawingml.diagramDrawing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diagrams/quickStyle1.xml" ContentType="application/vnd.openxmlformats-officedocument.drawingml.diagramStyle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Default Extension="wdp" ContentType="image/vnd.ms-photo"/>
  <Override PartName="/ppt/commentAuthors.xml" ContentType="application/vnd.openxmlformats-officedocument.presentationml.commentAuthors+xml"/>
  <Override PartName="/ppt/slideLayouts/slideLayout10.xml" ContentType="application/vnd.openxmlformats-officedocument.presentationml.slideLayout+xml"/>
  <Override PartName="/ppt/diagrams/layout1.xml" ContentType="application/vnd.openxmlformats-officedocument.drawingml.diagram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ppt/diagrams/data1.xml" ContentType="application/vnd.openxmlformats-officedocument.drawingml.diagramData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08" r:id="rId1"/>
  </p:sldMasterIdLst>
  <p:sldIdLst>
    <p:sldId id="280" r:id="rId2"/>
    <p:sldId id="263" r:id="rId3"/>
    <p:sldId id="279" r:id="rId4"/>
    <p:sldId id="270" r:id="rId5"/>
    <p:sldId id="260" r:id="rId6"/>
    <p:sldId id="274" r:id="rId7"/>
    <p:sldId id="278" r:id="rId8"/>
    <p:sldId id="276" r:id="rId9"/>
    <p:sldId id="281" r:id="rId10"/>
    <p:sldId id="282" r:id="rId11"/>
    <p:sldId id="256" r:id="rId12"/>
    <p:sldId id="267" r:id="rId13"/>
    <p:sldId id="283" r:id="rId14"/>
    <p:sldId id="273" r:id="rId15"/>
    <p:sldId id="271" r:id="rId16"/>
    <p:sldId id="272" r:id="rId17"/>
  </p:sldIdLst>
  <p:sldSz cx="12192000" cy="6858000"/>
  <p:notesSz cx="6858000" cy="9144000"/>
  <p:defaultTextStyle>
    <a:defPPr>
      <a:defRPr lang="es-ES_tradnl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Miguel Arce" initials="MA" lastIdx="2" clrIdx="0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="" xmlns:p14="http://schemas.microsoft.com/office/powerpoint/2010/main" val="0"/>
    </p:ext>
    <p:ext uri="{D31A062A-798A-4329-ABDD-BBA856620510}">
      <p14:defaultImageDpi xmlns="" xmlns:p14="http://schemas.microsoft.com/office/powerpoint/2010/main" val="220"/>
    </p:ext>
    <p:ext uri="{FD5EFAAD-0ECE-453E-9831-46B23BE46B34}">
      <p15:chartTrackingRefBased xmlns=""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7981" autoAdjust="0"/>
    <p:restoredTop sz="94660"/>
  </p:normalViewPr>
  <p:slideViewPr>
    <p:cSldViewPr snapToGrid="0">
      <p:cViewPr varScale="1">
        <p:scale>
          <a:sx n="55" d="100"/>
          <a:sy n="55" d="100"/>
        </p:scale>
        <p:origin x="-514" y="-86"/>
      </p:cViewPr>
      <p:guideLst>
        <p:guide orient="horz" pos="2160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commentAuthors" Target="commentAuthors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diagrams/colors1.xml><?xml version="1.0" encoding="utf-8"?>
<dgm:colorsDef xmlns:dgm="http://schemas.openxmlformats.org/drawingml/2006/diagram" xmlns:a="http://schemas.openxmlformats.org/drawingml/2006/main" uniqueId="urn:microsoft.com/office/officeart/2005/8/colors/colorful5">
  <dgm:title val=""/>
  <dgm:desc val=""/>
  <dgm:catLst>
    <dgm:cat type="colorful" pri="10500"/>
  </dgm:catLst>
  <dgm:styleLbl name="node0">
    <dgm:fillClrLst meth="repeat">
      <a:schemeClr val="accent4"/>
    </dgm:fillClrLst>
    <dgm:linClrLst meth="repeat">
      <a:schemeClr val="lt1"/>
    </dgm:linClrLst>
    <dgm:effectClrLst/>
    <dgm:txLinClrLst/>
    <dgm:txFillClrLst/>
    <dgm:txEffectClrLst/>
  </dgm:styleLbl>
  <dgm:styleLbl name="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alignNode1">
    <dgm:fillClrLst>
      <a:schemeClr val="accent5"/>
      <a:schemeClr val="accent6"/>
    </dgm:fillClrLst>
    <dgm:linClrLst>
      <a:schemeClr val="accent5"/>
      <a:schemeClr val="accent6"/>
    </dgm:linClrLst>
    <dgm:effectClrLst/>
    <dgm:txLinClrLst/>
    <dgm:txFillClrLst/>
    <dgm:txEffectClrLst/>
  </dgm:styleLbl>
  <dgm:styleLbl name="lnNode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vennNode1">
    <dgm:fillClrLst>
      <a:schemeClr val="accent5">
        <a:alpha val="50000"/>
      </a:schemeClr>
      <a:schemeClr val="accent6">
        <a:alpha val="50000"/>
      </a:schemeClr>
    </dgm:fillClrLst>
    <dgm:linClrLst meth="repeat">
      <a:schemeClr val="lt1"/>
    </dgm:linClrLst>
    <dgm:effectClrLst/>
    <dgm:txLinClrLst/>
    <dgm:txFillClrLst/>
    <dgm:txEffectClrLst/>
  </dgm:styleLbl>
  <dgm:styleLbl name="node2">
    <dgm:fillClrLst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node3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node4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fgImgPlace1">
    <dgm:fillClrLst>
      <a:schemeClr val="accent5">
        <a:tint val="50000"/>
      </a:schemeClr>
      <a:schemeClr val="accent6">
        <a:tint val="5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align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ImgPlace1">
    <dgm:fillClrLst>
      <a:schemeClr val="accent5">
        <a:tint val="50000"/>
      </a:schemeClr>
      <a:schemeClr val="accent6">
        <a:tint val="20000"/>
      </a:schemeClr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f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bgSibTrans2D1">
    <dgm:fillClrLst>
      <a:schemeClr val="accent5"/>
      <a:schemeClr val="accent6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sibTrans1D1">
    <dgm:fillClrLst/>
    <dgm:linClrLst>
      <a:schemeClr val="accent5"/>
      <a:schemeClr val="accent6"/>
    </dgm:linClrLst>
    <dgm:effectClrLst/>
    <dgm:txLinClrLst/>
    <dgm:txFillClrLst meth="repeat">
      <a:schemeClr val="tx1"/>
    </dgm:txFillClrLst>
    <dgm:txEffectClrLst/>
  </dgm:styleLbl>
  <dgm:styleLbl name="callout">
    <dgm:fillClrLst meth="repeat">
      <a:schemeClr val="accent5"/>
    </dgm:fillClrLst>
    <dgm:linClrLst meth="repeat">
      <a:schemeClr val="accent5">
        <a:tint val="50000"/>
      </a:schemeClr>
    </dgm:linClrLst>
    <dgm:effectClrLst/>
    <dgm:txLinClrLst/>
    <dgm:txFillClrLst meth="repeat">
      <a:schemeClr val="tx1"/>
    </dgm:txFillClrLst>
    <dgm:txEffectClrLst/>
  </dgm:styleLbl>
  <dgm:styleLbl name="asst0">
    <dgm:fillClrLst meth="repeat">
      <a:schemeClr val="accent5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1">
    <dgm:fillClrLst meth="repeat">
      <a:schemeClr val="accent6"/>
    </dgm:fillClrLst>
    <dgm:linClrLst meth="repeat">
      <a:schemeClr val="lt1">
        <a:shade val="80000"/>
      </a:schemeClr>
    </dgm:linClrLst>
    <dgm:effectClrLst/>
    <dgm:txLinClrLst/>
    <dgm:txFillClrLst/>
    <dgm:txEffectClrLst/>
  </dgm:styleLbl>
  <dgm:styleLbl name="asst2">
    <dgm:fillClrLst>
      <a:schemeClr val="accent1"/>
    </dgm:fillClrLst>
    <dgm:linClrLst meth="repeat">
      <a:schemeClr val="lt1"/>
    </dgm:linClrLst>
    <dgm:effectClrLst/>
    <dgm:txLinClrLst/>
    <dgm:txFillClrLst/>
    <dgm:txEffectClrLst/>
  </dgm:styleLbl>
  <dgm:styleLbl name="asst3">
    <dgm:fillClrLst>
      <a:schemeClr val="accent2"/>
    </dgm:fillClrLst>
    <dgm:linClrLst meth="repeat">
      <a:schemeClr val="lt1"/>
    </dgm:linClrLst>
    <dgm:effectClrLst/>
    <dgm:txLinClrLst/>
    <dgm:txFillClrLst/>
    <dgm:txEffectClrLst/>
  </dgm:styleLbl>
  <dgm:styleLbl name="asst4">
    <dgm:fillClrLst>
      <a:schemeClr val="accent3"/>
    </dgm:fillClrLst>
    <dgm:linClrLst meth="repeat">
      <a:schemeClr val="lt1"/>
    </dgm:linClrLst>
    <dgm:effectClrLst/>
    <dgm:txLinClrLst/>
    <dgm:txFillClrLst/>
    <dgm:txEffectClrLst/>
  </dgm:styleLbl>
  <dgm:styleLbl name="parChTrans2D1">
    <dgm:fillClrLst meth="repeat">
      <a:schemeClr val="accent5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2D2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3">
    <dgm:fillClrLst meth="repeat">
      <a:schemeClr val="accent6"/>
    </dgm:fillClrLst>
    <dgm:linClrLst meth="repeat">
      <a:schemeClr val="lt1"/>
    </dgm:linClrLst>
    <dgm:effectClrLst/>
    <dgm:txLinClrLst/>
    <dgm:txFillClrLst/>
    <dgm:txEffectClrLst/>
  </dgm:styleLbl>
  <dgm:styleLbl name="parChTrans2D4">
    <dgm:fillClrLst meth="repeat">
      <a:schemeClr val="accent1"/>
    </dgm:fillClrLst>
    <dgm:linClrLst meth="repeat">
      <a:schemeClr val="lt1"/>
    </dgm:linClrLst>
    <dgm:effectClrLst/>
    <dgm:txLinClrLst/>
    <dgm:txFillClrLst meth="repeat">
      <a:schemeClr val="lt1"/>
    </dgm:txFillClrLst>
    <dgm:txEffectClrLst/>
  </dgm:styleLbl>
  <dgm:styleLbl name="parChTrans1D1">
    <dgm:fillClrLst meth="repeat">
      <a:schemeClr val="accent5"/>
    </dgm:fillClrLst>
    <dgm:linClrLst meth="repeat">
      <a:schemeClr val="accent5"/>
    </dgm:linClrLst>
    <dgm:effectClrLst/>
    <dgm:txLinClrLst/>
    <dgm:txFillClrLst meth="repeat">
      <a:schemeClr val="tx1"/>
    </dgm:txFillClrLst>
    <dgm:txEffectClrLst/>
  </dgm:styleLbl>
  <dgm:styleLbl name="parChTrans1D2">
    <dgm:fillClrLst meth="repeat">
      <a:schemeClr val="accent6">
        <a:tint val="90000"/>
      </a:schemeClr>
    </dgm:fillClrLst>
    <dgm:linClrLst meth="repeat">
      <a:schemeClr val="accent6"/>
    </dgm:linClrLst>
    <dgm:effectClrLst/>
    <dgm:txLinClrLst/>
    <dgm:txFillClrLst meth="repeat">
      <a:schemeClr val="tx1"/>
    </dgm:txFillClrLst>
    <dgm:txEffectClrLst/>
  </dgm:styleLbl>
  <dgm:styleLbl name="parChTrans1D3">
    <dgm:fillClrLst meth="repeat">
      <a:schemeClr val="accent6">
        <a:tint val="70000"/>
      </a:schemeClr>
    </dgm:fillClrLst>
    <dgm:linClrLst meth="repeat">
      <a:schemeClr val="accent1"/>
    </dgm:linClrLst>
    <dgm:effectClrLst/>
    <dgm:txLinClrLst/>
    <dgm:txFillClrLst meth="repeat">
      <a:schemeClr val="tx1"/>
    </dgm:txFillClrLst>
    <dgm:txEffectClrLst/>
  </dgm:styleLbl>
  <dgm:styleLbl name="parChTrans1D4">
    <dgm:fillClrLst meth="repeat">
      <a:schemeClr val="accent6">
        <a:tint val="50000"/>
      </a:schemeClr>
    </dgm:fillClrLst>
    <dgm:linClrLst meth="repeat">
      <a:schemeClr val="accent2"/>
    </dgm:linClrLst>
    <dgm:effectClrLst/>
    <dgm:txLinClrLst/>
    <dgm:txFillClrLst meth="repeat">
      <a:schemeClr val="tx1"/>
    </dgm:txFillClrLst>
    <dgm:txEffectClrLst/>
  </dgm:styleLbl>
  <dgm:styleLbl name="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conF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align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trAlignAcc1">
    <dgm:fillClrLst meth="repeat">
      <a:schemeClr val="lt1">
        <a:alpha val="40000"/>
      </a:schemeClr>
    </dgm:fillClrLst>
    <dgm:linClrLst meth="repeat">
      <a:schemeClr val="accent5"/>
    </dgm:linClrLst>
    <dgm:effectClrLst/>
    <dgm:txLinClrLst/>
    <dgm:txFillClrLst meth="repeat">
      <a:schemeClr val="dk1"/>
    </dgm:txFillClrLst>
    <dgm:txEffectClrLst/>
  </dgm:styleLbl>
  <dgm:styleLbl name="bgAcc1">
    <dgm:fillClrLst meth="repeat">
      <a:schemeClr val="lt1">
        <a:alpha val="90000"/>
      </a:schemeClr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F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Align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solidBgAcc1">
    <dgm:fillClrLst meth="repeat">
      <a:schemeClr val="lt1"/>
    </dgm:fillClrLst>
    <dgm:linClrLst>
      <a:schemeClr val="accent5"/>
      <a:schemeClr val="accent6"/>
    </dgm:linClrLst>
    <dgm:effectClrLst/>
    <dgm:txLinClrLst/>
    <dgm:txFillClrLst meth="repeat">
      <a:schemeClr val="dk1"/>
    </dgm:txFillClrLst>
    <dgm:txEffectClrLst/>
  </dgm:styleLbl>
  <dgm:styleLbl name="f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5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align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bgAccFollowNode1">
    <dgm:fillClrLst>
      <a:schemeClr val="accent5">
        <a:tint val="40000"/>
        <a:alpha val="90000"/>
      </a:schemeClr>
      <a:schemeClr val="accent6">
        <a:tint val="40000"/>
        <a:alpha val="90000"/>
      </a:schemeClr>
    </dgm:fillClrLst>
    <dgm:linClrLst>
      <a:schemeClr val="accent5">
        <a:tint val="40000"/>
        <a:alpha val="90000"/>
      </a:schemeClr>
      <a:schemeClr val="accent6">
        <a:tint val="40000"/>
        <a:alpha val="90000"/>
      </a:schemeClr>
    </dgm:linClrLst>
    <dgm:effectClrLst/>
    <dgm:txLinClrLst/>
    <dgm:txFillClrLst meth="repeat">
      <a:schemeClr val="dk1"/>
    </dgm:txFillClrLst>
    <dgm:txEffectClrLst/>
  </dgm:styleLbl>
  <dgm:styleLbl name="fgAcc0">
    <dgm:fillClrLst meth="repeat">
      <a:schemeClr val="lt1">
        <a:alpha val="90000"/>
      </a:schemeClr>
    </dgm:fillClrLst>
    <dgm:linClrLst>
      <a:schemeClr val="accent4"/>
    </dgm:linClrLst>
    <dgm:effectClrLst/>
    <dgm:txLinClrLst/>
    <dgm:txFillClrLst meth="repeat">
      <a:schemeClr val="dk1"/>
    </dgm:txFillClrLst>
    <dgm:txEffectClrLst/>
  </dgm:styleLbl>
  <dgm:styleLbl name="fgAcc2">
    <dgm:fillClrLst meth="repeat">
      <a:schemeClr val="lt1">
        <a:alpha val="90000"/>
      </a:schemeClr>
    </dgm:fillClrLst>
    <dgm:linClrLst>
      <a:schemeClr val="accent6"/>
    </dgm:linClrLst>
    <dgm:effectClrLst/>
    <dgm:txLinClrLst/>
    <dgm:txFillClrLst meth="repeat">
      <a:schemeClr val="dk1"/>
    </dgm:txFillClrLst>
    <dgm:txEffectClrLst/>
  </dgm:styleLbl>
  <dgm:styleLbl name="fgAcc3">
    <dgm:fillClrLst meth="repeat">
      <a:schemeClr val="lt1">
        <a:alpha val="90000"/>
      </a:schemeClr>
    </dgm:fillClrLst>
    <dgm:linClrLst>
      <a:schemeClr val="accent1"/>
    </dgm:linClrLst>
    <dgm:effectClrLst/>
    <dgm:txLinClrLst/>
    <dgm:txFillClrLst meth="repeat">
      <a:schemeClr val="dk1"/>
    </dgm:txFillClrLst>
    <dgm:txEffectClrLst/>
  </dgm:styleLbl>
  <dgm:styleLbl name="fgAcc4">
    <dgm:fillClrLst meth="repeat">
      <a:schemeClr val="lt1">
        <a:alpha val="90000"/>
      </a:schemeClr>
    </dgm:fillClrLst>
    <dgm:linClrLst>
      <a:schemeClr val="accent2"/>
    </dgm:linClrLst>
    <dgm:effectClrLst/>
    <dgm:txLinClrLst/>
    <dgm:txFillClrLst meth="repeat">
      <a:schemeClr val="dk1"/>
    </dgm:txFillClrLst>
    <dgm:txEffectClrLst/>
  </dgm:styleLbl>
  <dgm:styleLbl name="bgShp">
    <dgm:fillClrLst meth="repeat">
      <a:schemeClr val="accent5">
        <a:tint val="40000"/>
      </a:schemeClr>
    </dgm:fillClrLst>
    <dgm:linClrLst meth="repeat">
      <a:schemeClr val="dk1"/>
    </dgm:linClrLst>
    <dgm:effectClrLst/>
    <dgm:txLinClrLst/>
    <dgm:txFillClrLst meth="repeat">
      <a:schemeClr val="dk1"/>
    </dgm:txFillClrLst>
    <dgm:txEffectClrLst/>
  </dgm:styleLbl>
  <dgm:styleLbl name="dkBgShp">
    <dgm:fillClrLst meth="repeat">
      <a:schemeClr val="accent5">
        <a:shade val="90000"/>
      </a:schemeClr>
    </dgm:fillClrLst>
    <dgm:linClrLst meth="repeat">
      <a:schemeClr val="dk1"/>
    </dgm:linClrLst>
    <dgm:effectClrLst/>
    <dgm:txLinClrLst/>
    <dgm:txFillClrLst meth="repeat">
      <a:schemeClr val="lt1"/>
    </dgm:txFillClrLst>
    <dgm:txEffectClrLst/>
  </dgm:styleLbl>
  <dgm:styleLbl name="trBgShp">
    <dgm:fillClrLst meth="repeat">
      <a:schemeClr val="accent5">
        <a:tint val="50000"/>
        <a:alpha val="40000"/>
      </a:schemeClr>
    </dgm:fillClrLst>
    <dgm:linClrLst meth="repeat">
      <a:schemeClr val="accent5"/>
    </dgm:linClrLst>
    <dgm:effectClrLst/>
    <dgm:txLinClrLst/>
    <dgm:txFillClrLst meth="repeat">
      <a:schemeClr val="lt1"/>
    </dgm:txFillClrLst>
    <dgm:txEffectClrLst/>
  </dgm:styleLbl>
  <dgm:styleLbl name="fgShp">
    <dgm:fillClrLst meth="repeat">
      <a:schemeClr val="accent5">
        <a:tint val="40000"/>
      </a:schemeClr>
    </dgm:fillClrLst>
    <dgm:linClrLst meth="repeat">
      <a:schemeClr val="lt1"/>
    </dgm:linClrLst>
    <dgm:effectClrLst/>
    <dgm:txLinClrLst/>
    <dgm:txFillClrLst meth="repeat">
      <a:schemeClr val="dk1"/>
    </dgm:txFillClrLst>
    <dgm:txEffectClrLst/>
  </dgm:styleLbl>
  <dgm:styleLbl name="revTx">
    <dgm:fillClrLst meth="repeat">
      <a:schemeClr val="lt1">
        <a:alpha val="0"/>
      </a:schemeClr>
    </dgm:fillClrLst>
    <dgm:linClrLst meth="repeat">
      <a:schemeClr val="dk1">
        <a:alpha val="0"/>
      </a:schemeClr>
    </dgm:linClrLst>
    <dgm:effectClrLst/>
    <dgm:txLinClrLst/>
    <dgm:txFillClrLst meth="repeat">
      <a:schemeClr val="tx1"/>
    </dgm:txFillClrLst>
    <dgm:txEffectClrLst/>
  </dgm:styleLbl>
</dgm:colorsDef>
</file>

<file path=ppt/diagrams/data1.xml><?xml version="1.0" encoding="utf-8"?>
<dgm:dataModel xmlns:dgm="http://schemas.openxmlformats.org/drawingml/2006/diagram" xmlns:a="http://schemas.openxmlformats.org/drawingml/2006/main">
  <dgm:ptLst>
    <dgm:pt modelId="{D2F8E40E-4F91-4D1E-AA9D-743BCEDB67C2}" type="doc">
      <dgm:prSet loTypeId="urn:microsoft.com/office/officeart/2005/8/layout/matrix1" loCatId="matrix" qsTypeId="urn:microsoft.com/office/officeart/2005/8/quickstyle/simple1" qsCatId="simple" csTypeId="urn:microsoft.com/office/officeart/2005/8/colors/colorful5" csCatId="colorful" phldr="1"/>
      <dgm:spPr/>
      <dgm:t>
        <a:bodyPr/>
        <a:lstStyle/>
        <a:p>
          <a:endParaRPr lang="es-PR"/>
        </a:p>
      </dgm:t>
    </dgm:pt>
    <dgm:pt modelId="{D050C5F7-59E9-44D7-87A5-009298780AB4}">
      <dgm:prSet phldrT="[Text]"/>
      <dgm:spPr/>
      <dgm:t>
        <a:bodyPr/>
        <a:lstStyle/>
        <a:p>
          <a:r>
            <a:rPr lang="en-US" dirty="0" smtClean="0"/>
            <a:t>Class</a:t>
          </a:r>
        </a:p>
      </dgm:t>
    </dgm:pt>
    <dgm:pt modelId="{0B1B91EB-5DBD-4B0C-8672-2A18F39889DC}" type="parTrans" cxnId="{7C3CD19B-2CEA-4D7B-BB4A-F16DA9086DE7}">
      <dgm:prSet/>
      <dgm:spPr/>
      <dgm:t>
        <a:bodyPr/>
        <a:lstStyle/>
        <a:p>
          <a:endParaRPr lang="es-PR"/>
        </a:p>
      </dgm:t>
    </dgm:pt>
    <dgm:pt modelId="{CCE7D2F2-D871-4783-BEBE-44FD1C86D7AD}" type="sibTrans" cxnId="{7C3CD19B-2CEA-4D7B-BB4A-F16DA9086DE7}">
      <dgm:prSet/>
      <dgm:spPr/>
      <dgm:t>
        <a:bodyPr/>
        <a:lstStyle/>
        <a:p>
          <a:endParaRPr lang="es-PR"/>
        </a:p>
      </dgm:t>
    </dgm:pt>
    <dgm:pt modelId="{394C362E-B6A0-4031-93DB-5A8A1564123A}">
      <dgm:prSet phldrT="[Text]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Teacher Self Introduction</a:t>
          </a:r>
          <a:endParaRPr lang="es-PR" dirty="0"/>
        </a:p>
      </dgm:t>
    </dgm:pt>
    <dgm:pt modelId="{8C77A9C4-0290-486C-9A75-A85CD51D5870}" type="parTrans" cxnId="{0535077B-EA33-488D-88B9-27BE1C1BDC77}">
      <dgm:prSet/>
      <dgm:spPr/>
      <dgm:t>
        <a:bodyPr/>
        <a:lstStyle/>
        <a:p>
          <a:endParaRPr lang="es-PR"/>
        </a:p>
      </dgm:t>
    </dgm:pt>
    <dgm:pt modelId="{57C8D845-E9CD-4CED-9646-F5BDB6B2CA84}" type="sibTrans" cxnId="{0535077B-EA33-488D-88B9-27BE1C1BDC77}">
      <dgm:prSet/>
      <dgm:spPr/>
      <dgm:t>
        <a:bodyPr/>
        <a:lstStyle/>
        <a:p>
          <a:endParaRPr lang="es-PR"/>
        </a:p>
      </dgm:t>
    </dgm:pt>
    <dgm:pt modelId="{27488374-567B-4EC9-921F-9F9EA9AB3C0C}">
      <dgm:prSet phldrT="[Text]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noProof="0" dirty="0" smtClean="0"/>
            <a:t>Discussion of the Basic Classroom Guidelines</a:t>
          </a:r>
          <a:endParaRPr lang="en-US" noProof="0" dirty="0"/>
        </a:p>
      </dgm:t>
    </dgm:pt>
    <dgm:pt modelId="{B83EB85A-50FB-46CA-8C47-7D8C9313CCF2}" type="parTrans" cxnId="{9A2F90CD-E4DC-48D6-849E-42DCA9396D0A}">
      <dgm:prSet/>
      <dgm:spPr/>
      <dgm:t>
        <a:bodyPr/>
        <a:lstStyle/>
        <a:p>
          <a:endParaRPr lang="es-PR"/>
        </a:p>
      </dgm:t>
    </dgm:pt>
    <dgm:pt modelId="{D5226A0C-F385-4290-891F-CE5F53C2759F}" type="sibTrans" cxnId="{9A2F90CD-E4DC-48D6-849E-42DCA9396D0A}">
      <dgm:prSet/>
      <dgm:spPr/>
      <dgm:t>
        <a:bodyPr/>
        <a:lstStyle/>
        <a:p>
          <a:endParaRPr lang="es-PR"/>
        </a:p>
      </dgm:t>
    </dgm:pt>
    <dgm:pt modelId="{EF4482D5-5925-4387-BF0B-28B79E2FAE5F}">
      <dgm:prSet phldrT="[Text]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Index Card Activity</a:t>
          </a:r>
          <a:endParaRPr lang="es-PR" dirty="0"/>
        </a:p>
      </dgm:t>
    </dgm:pt>
    <dgm:pt modelId="{C7EE909C-D1CE-4DD9-A822-CEDF390946FE}" type="parTrans" cxnId="{E6907CA1-240E-471D-8C47-3536E9018567}">
      <dgm:prSet/>
      <dgm:spPr/>
      <dgm:t>
        <a:bodyPr/>
        <a:lstStyle/>
        <a:p>
          <a:endParaRPr lang="es-PR"/>
        </a:p>
      </dgm:t>
    </dgm:pt>
    <dgm:pt modelId="{E18FE39F-75AB-4AFC-88EC-1FB9DF497267}" type="sibTrans" cxnId="{E6907CA1-240E-471D-8C47-3536E9018567}">
      <dgm:prSet/>
      <dgm:spPr/>
      <dgm:t>
        <a:bodyPr/>
        <a:lstStyle/>
        <a:p>
          <a:endParaRPr lang="es-PR"/>
        </a:p>
      </dgm:t>
    </dgm:pt>
    <dgm:pt modelId="{0F858733-390D-47BD-8533-7B80D675A199}">
      <dgm:prSet phldrT="[Text]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r>
            <a:rPr lang="en-US" dirty="0" smtClean="0"/>
            <a:t>Get to Know Me Activity and Class Reflection</a:t>
          </a:r>
          <a:endParaRPr lang="es-PR" dirty="0"/>
        </a:p>
      </dgm:t>
    </dgm:pt>
    <dgm:pt modelId="{44BE133D-1A09-4EE2-B494-2B6784BA3EF8}" type="parTrans" cxnId="{99D733D8-0787-4BB6-B456-46C53F2FBEBF}">
      <dgm:prSet/>
      <dgm:spPr/>
    </dgm:pt>
    <dgm:pt modelId="{EF149FDC-DFB2-47E1-A224-CAAF45A5B25D}" type="sibTrans" cxnId="{99D733D8-0787-4BB6-B456-46C53F2FBEBF}">
      <dgm:prSet/>
      <dgm:spPr/>
    </dgm:pt>
    <dgm:pt modelId="{4C83FE82-7E9E-4381-95B6-58A9998B39F6}" type="pres">
      <dgm:prSet presAssocID="{D2F8E40E-4F91-4D1E-AA9D-743BCEDB67C2}" presName="diagram" presStyleCnt="0">
        <dgm:presLayoutVars>
          <dgm:chMax val="1"/>
          <dgm:dir/>
          <dgm:animLvl val="ctr"/>
          <dgm:resizeHandles val="exact"/>
        </dgm:presLayoutVars>
      </dgm:prSet>
      <dgm:spPr/>
      <dgm:t>
        <a:bodyPr/>
        <a:lstStyle/>
        <a:p>
          <a:endParaRPr lang="en-US"/>
        </a:p>
      </dgm:t>
    </dgm:pt>
    <dgm:pt modelId="{233DD7AB-6577-4F6B-BABD-30C888113CF8}" type="pres">
      <dgm:prSet presAssocID="{D2F8E40E-4F91-4D1E-AA9D-743BCEDB67C2}" presName="matrix" presStyleCnt="0"/>
      <dgm:spPr/>
    </dgm:pt>
    <dgm:pt modelId="{9B50F474-C95C-42DD-A779-45D89E447697}" type="pres">
      <dgm:prSet presAssocID="{D2F8E40E-4F91-4D1E-AA9D-743BCEDB67C2}" presName="tile1" presStyleLbl="node1" presStyleIdx="0" presStyleCnt="4"/>
      <dgm:spPr/>
      <dgm:t>
        <a:bodyPr/>
        <a:lstStyle/>
        <a:p>
          <a:endParaRPr lang="es-PR"/>
        </a:p>
      </dgm:t>
    </dgm:pt>
    <dgm:pt modelId="{156A889F-FC10-47B0-B34D-0C9195F2E8B3}" type="pres">
      <dgm:prSet presAssocID="{D2F8E40E-4F91-4D1E-AA9D-743BCEDB67C2}" presName="tile1text" presStyleLbl="node1" presStyleIdx="0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7837ABE3-E2B6-4BBA-BB90-A70AADDDB31E}" type="pres">
      <dgm:prSet presAssocID="{D2F8E40E-4F91-4D1E-AA9D-743BCEDB67C2}" presName="tile2" presStyleLbl="node1" presStyleIdx="1" presStyleCnt="4"/>
      <dgm:spPr/>
      <dgm:t>
        <a:bodyPr/>
        <a:lstStyle/>
        <a:p>
          <a:endParaRPr lang="es-PR"/>
        </a:p>
      </dgm:t>
    </dgm:pt>
    <dgm:pt modelId="{BC7BC49A-BC87-46FB-97D1-A0EC28F97C2A}" type="pres">
      <dgm:prSet presAssocID="{D2F8E40E-4F91-4D1E-AA9D-743BCEDB67C2}" presName="tile2text" presStyleLbl="node1" presStyleIdx="1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3332D06B-B9AB-455A-96D8-4ACABBA43D99}" type="pres">
      <dgm:prSet presAssocID="{D2F8E40E-4F91-4D1E-AA9D-743BCEDB67C2}" presName="tile3" presStyleLbl="node1" presStyleIdx="2" presStyleCnt="4"/>
      <dgm:spPr>
        <a:effectLst>
          <a:glow rad="228600">
            <a:schemeClr val="accent3">
              <a:satMod val="175000"/>
              <a:alpha val="40000"/>
            </a:schemeClr>
          </a:glow>
        </a:effectLst>
      </dgm:spPr>
      <dgm:t>
        <a:bodyPr/>
        <a:lstStyle/>
        <a:p>
          <a:endParaRPr lang="es-PR"/>
        </a:p>
      </dgm:t>
    </dgm:pt>
    <dgm:pt modelId="{C392F6E7-DEB2-4A29-86BE-9B34C6C4931E}" type="pres">
      <dgm:prSet presAssocID="{D2F8E40E-4F91-4D1E-AA9D-743BCEDB67C2}" presName="tile3text" presStyleLbl="node1" presStyleIdx="2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ACE2DDC7-5EB4-4F37-BA29-2FBA32D02902}" type="pres">
      <dgm:prSet presAssocID="{D2F8E40E-4F91-4D1E-AA9D-743BCEDB67C2}" presName="tile4" presStyleLbl="node1" presStyleIdx="3" presStyleCnt="4" custLinFactNeighborY="4973"/>
      <dgm:spPr/>
      <dgm:t>
        <a:bodyPr/>
        <a:lstStyle/>
        <a:p>
          <a:endParaRPr lang="es-PR"/>
        </a:p>
      </dgm:t>
    </dgm:pt>
    <dgm:pt modelId="{6980E4C2-1A6E-474A-A2DE-BD455831B00D}" type="pres">
      <dgm:prSet presAssocID="{D2F8E40E-4F91-4D1E-AA9D-743BCEDB67C2}" presName="tile4text" presStyleLbl="node1" presStyleIdx="3" presStyleCnt="4">
        <dgm:presLayoutVars>
          <dgm:chMax val="0"/>
          <dgm:chPref val="0"/>
          <dgm:bulletEnabled val="1"/>
        </dgm:presLayoutVars>
      </dgm:prSet>
      <dgm:spPr/>
      <dgm:t>
        <a:bodyPr/>
        <a:lstStyle/>
        <a:p>
          <a:endParaRPr lang="es-PR"/>
        </a:p>
      </dgm:t>
    </dgm:pt>
    <dgm:pt modelId="{9ABA097B-736F-4383-9029-F1B500117BAC}" type="pres">
      <dgm:prSet presAssocID="{D2F8E40E-4F91-4D1E-AA9D-743BCEDB67C2}" presName="centerTile" presStyleLbl="fgShp" presStyleIdx="0" presStyleCnt="1">
        <dgm:presLayoutVars>
          <dgm:chMax val="0"/>
          <dgm:chPref val="0"/>
        </dgm:presLayoutVars>
      </dgm:prSet>
      <dgm:spPr/>
      <dgm:t>
        <a:bodyPr/>
        <a:lstStyle/>
        <a:p>
          <a:endParaRPr lang="es-PR"/>
        </a:p>
      </dgm:t>
    </dgm:pt>
  </dgm:ptLst>
  <dgm:cxnLst>
    <dgm:cxn modelId="{7C3CD19B-2CEA-4D7B-BB4A-F16DA9086DE7}" srcId="{D2F8E40E-4F91-4D1E-AA9D-743BCEDB67C2}" destId="{D050C5F7-59E9-44D7-87A5-009298780AB4}" srcOrd="0" destOrd="0" parTransId="{0B1B91EB-5DBD-4B0C-8672-2A18F39889DC}" sibTransId="{CCE7D2F2-D871-4783-BEBE-44FD1C86D7AD}"/>
    <dgm:cxn modelId="{37BB5351-5BC8-4557-AE2B-7318303A14E1}" type="presOf" srcId="{0F858733-390D-47BD-8533-7B80D675A199}" destId="{ACE2DDC7-5EB4-4F37-BA29-2FBA32D02902}" srcOrd="0" destOrd="0" presId="urn:microsoft.com/office/officeart/2005/8/layout/matrix1"/>
    <dgm:cxn modelId="{140BB443-7D6A-4DCF-B8FA-EC009415FA9D}" type="presOf" srcId="{D2F8E40E-4F91-4D1E-AA9D-743BCEDB67C2}" destId="{4C83FE82-7E9E-4381-95B6-58A9998B39F6}" srcOrd="0" destOrd="0" presId="urn:microsoft.com/office/officeart/2005/8/layout/matrix1"/>
    <dgm:cxn modelId="{F3B9C348-260C-477C-B365-E7BEFFFF55C2}" type="presOf" srcId="{EF4482D5-5925-4387-BF0B-28B79E2FAE5F}" destId="{9B50F474-C95C-42DD-A779-45D89E447697}" srcOrd="0" destOrd="0" presId="urn:microsoft.com/office/officeart/2005/8/layout/matrix1"/>
    <dgm:cxn modelId="{9CC1B3D5-EB54-4A77-A475-E5B917E69689}" type="presOf" srcId="{0F858733-390D-47BD-8533-7B80D675A199}" destId="{6980E4C2-1A6E-474A-A2DE-BD455831B00D}" srcOrd="1" destOrd="0" presId="urn:microsoft.com/office/officeart/2005/8/layout/matrix1"/>
    <dgm:cxn modelId="{E6907CA1-240E-471D-8C47-3536E9018567}" srcId="{D050C5F7-59E9-44D7-87A5-009298780AB4}" destId="{EF4482D5-5925-4387-BF0B-28B79E2FAE5F}" srcOrd="0" destOrd="0" parTransId="{C7EE909C-D1CE-4DD9-A822-CEDF390946FE}" sibTransId="{E18FE39F-75AB-4AFC-88EC-1FB9DF497267}"/>
    <dgm:cxn modelId="{24EEDFD1-9EC9-4B74-8947-753D0BAD9ABF}" type="presOf" srcId="{EF4482D5-5925-4387-BF0B-28B79E2FAE5F}" destId="{156A889F-FC10-47B0-B34D-0C9195F2E8B3}" srcOrd="1" destOrd="0" presId="urn:microsoft.com/office/officeart/2005/8/layout/matrix1"/>
    <dgm:cxn modelId="{A1121895-D5D3-4B70-822A-C61B77849253}" type="presOf" srcId="{394C362E-B6A0-4031-93DB-5A8A1564123A}" destId="{BC7BC49A-BC87-46FB-97D1-A0EC28F97C2A}" srcOrd="1" destOrd="0" presId="urn:microsoft.com/office/officeart/2005/8/layout/matrix1"/>
    <dgm:cxn modelId="{80DEF0EC-FD36-4749-BA41-3FA833929D93}" type="presOf" srcId="{394C362E-B6A0-4031-93DB-5A8A1564123A}" destId="{7837ABE3-E2B6-4BBA-BB90-A70AADDDB31E}" srcOrd="0" destOrd="0" presId="urn:microsoft.com/office/officeart/2005/8/layout/matrix1"/>
    <dgm:cxn modelId="{6E25C2FA-4AE8-446D-80B1-346EE473B8F7}" type="presOf" srcId="{27488374-567B-4EC9-921F-9F9EA9AB3C0C}" destId="{3332D06B-B9AB-455A-96D8-4ACABBA43D99}" srcOrd="0" destOrd="0" presId="urn:microsoft.com/office/officeart/2005/8/layout/matrix1"/>
    <dgm:cxn modelId="{99D733D8-0787-4BB6-B456-46C53F2FBEBF}" srcId="{D050C5F7-59E9-44D7-87A5-009298780AB4}" destId="{0F858733-390D-47BD-8533-7B80D675A199}" srcOrd="3" destOrd="0" parTransId="{44BE133D-1A09-4EE2-B494-2B6784BA3EF8}" sibTransId="{EF149FDC-DFB2-47E1-A224-CAAF45A5B25D}"/>
    <dgm:cxn modelId="{F369B80B-D781-49CF-9552-BEC639D7ED07}" type="presOf" srcId="{D050C5F7-59E9-44D7-87A5-009298780AB4}" destId="{9ABA097B-736F-4383-9029-F1B500117BAC}" srcOrd="0" destOrd="0" presId="urn:microsoft.com/office/officeart/2005/8/layout/matrix1"/>
    <dgm:cxn modelId="{9A2F90CD-E4DC-48D6-849E-42DCA9396D0A}" srcId="{D050C5F7-59E9-44D7-87A5-009298780AB4}" destId="{27488374-567B-4EC9-921F-9F9EA9AB3C0C}" srcOrd="2" destOrd="0" parTransId="{B83EB85A-50FB-46CA-8C47-7D8C9313CCF2}" sibTransId="{D5226A0C-F385-4290-891F-CE5F53C2759F}"/>
    <dgm:cxn modelId="{0535077B-EA33-488D-88B9-27BE1C1BDC77}" srcId="{D050C5F7-59E9-44D7-87A5-009298780AB4}" destId="{394C362E-B6A0-4031-93DB-5A8A1564123A}" srcOrd="1" destOrd="0" parTransId="{8C77A9C4-0290-486C-9A75-A85CD51D5870}" sibTransId="{57C8D845-E9CD-4CED-9646-F5BDB6B2CA84}"/>
    <dgm:cxn modelId="{16F49D8E-67DB-4907-81D5-0CD2D3442B7D}" type="presOf" srcId="{27488374-567B-4EC9-921F-9F9EA9AB3C0C}" destId="{C392F6E7-DEB2-4A29-86BE-9B34C6C4931E}" srcOrd="1" destOrd="0" presId="urn:microsoft.com/office/officeart/2005/8/layout/matrix1"/>
    <dgm:cxn modelId="{5D20C34F-EEAC-43A3-8DE9-CD7C483BF62A}" type="presParOf" srcId="{4C83FE82-7E9E-4381-95B6-58A9998B39F6}" destId="{233DD7AB-6577-4F6B-BABD-30C888113CF8}" srcOrd="0" destOrd="0" presId="urn:microsoft.com/office/officeart/2005/8/layout/matrix1"/>
    <dgm:cxn modelId="{3F89E099-C9A7-4703-B830-D37F827F728B}" type="presParOf" srcId="{233DD7AB-6577-4F6B-BABD-30C888113CF8}" destId="{9B50F474-C95C-42DD-A779-45D89E447697}" srcOrd="0" destOrd="0" presId="urn:microsoft.com/office/officeart/2005/8/layout/matrix1"/>
    <dgm:cxn modelId="{8AF2A0A2-46D7-469B-9806-6CF87127EC48}" type="presParOf" srcId="{233DD7AB-6577-4F6B-BABD-30C888113CF8}" destId="{156A889F-FC10-47B0-B34D-0C9195F2E8B3}" srcOrd="1" destOrd="0" presId="urn:microsoft.com/office/officeart/2005/8/layout/matrix1"/>
    <dgm:cxn modelId="{4549D68B-64B1-4018-841E-9DB45A738692}" type="presParOf" srcId="{233DD7AB-6577-4F6B-BABD-30C888113CF8}" destId="{7837ABE3-E2B6-4BBA-BB90-A70AADDDB31E}" srcOrd="2" destOrd="0" presId="urn:microsoft.com/office/officeart/2005/8/layout/matrix1"/>
    <dgm:cxn modelId="{C6F64DE4-7C0A-41F4-A194-406814DC983D}" type="presParOf" srcId="{233DD7AB-6577-4F6B-BABD-30C888113CF8}" destId="{BC7BC49A-BC87-46FB-97D1-A0EC28F97C2A}" srcOrd="3" destOrd="0" presId="urn:microsoft.com/office/officeart/2005/8/layout/matrix1"/>
    <dgm:cxn modelId="{C620F100-BCBA-4001-B68F-E8EAA74E7D7C}" type="presParOf" srcId="{233DD7AB-6577-4F6B-BABD-30C888113CF8}" destId="{3332D06B-B9AB-455A-96D8-4ACABBA43D99}" srcOrd="4" destOrd="0" presId="urn:microsoft.com/office/officeart/2005/8/layout/matrix1"/>
    <dgm:cxn modelId="{4289C52F-E6DC-4B96-88A8-912DA8327C9E}" type="presParOf" srcId="{233DD7AB-6577-4F6B-BABD-30C888113CF8}" destId="{C392F6E7-DEB2-4A29-86BE-9B34C6C4931E}" srcOrd="5" destOrd="0" presId="urn:microsoft.com/office/officeart/2005/8/layout/matrix1"/>
    <dgm:cxn modelId="{4213E045-60C5-435E-8AEA-3A5F20DDD509}" type="presParOf" srcId="{233DD7AB-6577-4F6B-BABD-30C888113CF8}" destId="{ACE2DDC7-5EB4-4F37-BA29-2FBA32D02902}" srcOrd="6" destOrd="0" presId="urn:microsoft.com/office/officeart/2005/8/layout/matrix1"/>
    <dgm:cxn modelId="{E6B40C8D-F3B1-4ACA-9645-B14D82682BF5}" type="presParOf" srcId="{233DD7AB-6577-4F6B-BABD-30C888113CF8}" destId="{6980E4C2-1A6E-474A-A2DE-BD455831B00D}" srcOrd="7" destOrd="0" presId="urn:microsoft.com/office/officeart/2005/8/layout/matrix1"/>
    <dgm:cxn modelId="{7E7CAB56-65B6-464A-B993-5686437CAAD6}" type="presParOf" srcId="{4C83FE82-7E9E-4381-95B6-58A9998B39F6}" destId="{9ABA097B-736F-4383-9029-F1B500117BAC}" srcOrd="1" destOrd="0" presId="urn:microsoft.com/office/officeart/2005/8/layout/matrix1"/>
  </dgm:cxnLst>
  <dgm:bg/>
  <dgm:whole/>
  <dgm:extLst>
    <a:ext uri="http://schemas.microsoft.com/office/drawing/2008/diagram">
      <dsp:dataModelExt xmlns:dsp="http://schemas.microsoft.com/office/drawing/2008/diagram" xmlns="" relId="rId6" minVer="http://schemas.openxmlformats.org/drawingml/2006/diagram"/>
    </a:ext>
  </dgm:extLst>
</dgm:dataModel>
</file>

<file path=ppt/diagrams/drawing1.xml><?xml version="1.0" encoding="utf-8"?>
<dsp:drawing xmlns:dgm="http://schemas.openxmlformats.org/drawingml/2006/diagram" xmlns:a="http://schemas.openxmlformats.org/drawingml/2006/main" xmlns:dsp="http://schemas.microsoft.com/office/drawing/2008/diagram">
  <dsp:spTree>
    <dsp:nvGrpSpPr>
      <dsp:cNvPr id="0" name=""/>
      <dsp:cNvGrpSpPr/>
    </dsp:nvGrpSpPr>
    <dsp:grpSpPr/>
    <dsp:sp modelId="{9B50F474-C95C-42DD-A779-45D89E447697}">
      <dsp:nvSpPr>
        <dsp:cNvPr id="0" name=""/>
        <dsp:cNvSpPr/>
      </dsp:nvSpPr>
      <dsp:spPr>
        <a:xfrm rot="16200000">
          <a:off x="1553094" y="-1553094"/>
          <a:ext cx="2262981" cy="5369169"/>
        </a:xfrm>
        <a:prstGeom prst="round1Rect">
          <a:avLst/>
        </a:prstGeom>
        <a:solidFill>
          <a:schemeClr val="accent5"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Index Card Activity</a:t>
          </a:r>
          <a:endParaRPr lang="es-PR" sz="3500" kern="1200" dirty="0"/>
        </a:p>
      </dsp:txBody>
      <dsp:txXfrm rot="16200000">
        <a:off x="1835966" y="-1835966"/>
        <a:ext cx="1697235" cy="5369169"/>
      </dsp:txXfrm>
    </dsp:sp>
    <dsp:sp modelId="{7837ABE3-E2B6-4BBA-BB90-A70AADDDB31E}">
      <dsp:nvSpPr>
        <dsp:cNvPr id="0" name=""/>
        <dsp:cNvSpPr/>
      </dsp:nvSpPr>
      <dsp:spPr>
        <a:xfrm>
          <a:off x="5369169" y="0"/>
          <a:ext cx="5369169" cy="2262981"/>
        </a:xfrm>
        <a:prstGeom prst="round1Rect">
          <a:avLst/>
        </a:prstGeom>
        <a:solidFill>
          <a:schemeClr val="accent5">
            <a:hueOff val="3579639"/>
            <a:satOff val="-481"/>
            <a:lumOff val="4771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Teacher Self Introduction</a:t>
          </a:r>
          <a:endParaRPr lang="es-PR" sz="3500" kern="1200" dirty="0"/>
        </a:p>
      </dsp:txBody>
      <dsp:txXfrm>
        <a:off x="5369169" y="0"/>
        <a:ext cx="5369169" cy="1697235"/>
      </dsp:txXfrm>
    </dsp:sp>
    <dsp:sp modelId="{3332D06B-B9AB-455A-96D8-4ACABBA43D99}">
      <dsp:nvSpPr>
        <dsp:cNvPr id="0" name=""/>
        <dsp:cNvSpPr/>
      </dsp:nvSpPr>
      <dsp:spPr>
        <a:xfrm rot="10800000">
          <a:off x="0" y="2262981"/>
          <a:ext cx="5369169" cy="2262981"/>
        </a:xfrm>
        <a:prstGeom prst="round1Rect">
          <a:avLst/>
        </a:prstGeom>
        <a:solidFill>
          <a:schemeClr val="accent5">
            <a:hueOff val="7159277"/>
            <a:satOff val="-963"/>
            <a:lumOff val="9542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noProof="0" dirty="0" smtClean="0"/>
            <a:t>Discussion of the Basic Classroom Guidelines</a:t>
          </a:r>
          <a:endParaRPr lang="en-US" sz="3500" kern="1200" noProof="0" dirty="0"/>
        </a:p>
      </dsp:txBody>
      <dsp:txXfrm rot="10800000">
        <a:off x="0" y="2828726"/>
        <a:ext cx="5369169" cy="1697235"/>
      </dsp:txXfrm>
    </dsp:sp>
    <dsp:sp modelId="{ACE2DDC7-5EB4-4F37-BA29-2FBA32D02902}">
      <dsp:nvSpPr>
        <dsp:cNvPr id="0" name=""/>
        <dsp:cNvSpPr/>
      </dsp:nvSpPr>
      <dsp:spPr>
        <a:xfrm rot="5400000">
          <a:off x="6922263" y="709886"/>
          <a:ext cx="2262981" cy="5369169"/>
        </a:xfrm>
        <a:prstGeom prst="round1Rect">
          <a:avLst/>
        </a:prstGeom>
        <a:solidFill>
          <a:schemeClr val="accent5">
            <a:hueOff val="10738916"/>
            <a:satOff val="-1444"/>
            <a:lumOff val="14313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>
          <a:glow rad="228600">
            <a:schemeClr val="accent3">
              <a:satMod val="175000"/>
              <a:alpha val="40000"/>
            </a:schemeClr>
          </a:glow>
        </a:effectLst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>
          <a:schemeClr val="lt1"/>
        </a:fontRef>
      </dsp:style>
      <dsp:txBody>
        <a:bodyPr spcFirstLastPara="0" vert="horz" wrap="square" lIns="248920" tIns="248920" rIns="248920" bIns="24892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Get to Know Me Activity and Class Reflection</a:t>
          </a:r>
          <a:endParaRPr lang="es-PR" sz="3500" kern="1200" dirty="0"/>
        </a:p>
      </dsp:txBody>
      <dsp:txXfrm rot="5400000">
        <a:off x="7205136" y="992759"/>
        <a:ext cx="1697235" cy="5369169"/>
      </dsp:txXfrm>
    </dsp:sp>
    <dsp:sp modelId="{9ABA097B-736F-4383-9029-F1B500117BAC}">
      <dsp:nvSpPr>
        <dsp:cNvPr id="0" name=""/>
        <dsp:cNvSpPr/>
      </dsp:nvSpPr>
      <dsp:spPr>
        <a:xfrm>
          <a:off x="3758418" y="1697235"/>
          <a:ext cx="3221501" cy="1131490"/>
        </a:xfrm>
        <a:prstGeom prst="roundRect">
          <a:avLst/>
        </a:prstGeom>
        <a:solidFill>
          <a:schemeClr val="accent5">
            <a:tint val="40000"/>
            <a:hueOff val="0"/>
            <a:satOff val="0"/>
            <a:lumOff val="0"/>
            <a:alphaOff val="0"/>
          </a:schemeClr>
        </a:solidFill>
        <a:ln w="19050" cap="flat" cmpd="sng" algn="ctr">
          <a:solidFill>
            <a:schemeClr val="lt1">
              <a:hueOff val="0"/>
              <a:satOff val="0"/>
              <a:lumOff val="0"/>
              <a:alphaOff val="0"/>
            </a:schemeClr>
          </a:solidFill>
          <a:prstDash val="solid"/>
        </a:ln>
        <a:effectLst/>
      </dsp:spPr>
      <dsp:style>
        <a:lnRef idx="2">
          <a:scrgbClr r="0" g="0" b="0"/>
        </a:lnRef>
        <a:fillRef idx="1">
          <a:scrgbClr r="0" g="0" b="0"/>
        </a:fillRef>
        <a:effectRef idx="0">
          <a:scrgbClr r="0" g="0" b="0"/>
        </a:effectRef>
        <a:fontRef idx="minor"/>
      </dsp:style>
      <dsp:txBody>
        <a:bodyPr spcFirstLastPara="0" vert="horz" wrap="square" lIns="133350" tIns="133350" rIns="133350" bIns="133350" numCol="1" spcCol="1270" anchor="ctr" anchorCtr="0">
          <a:noAutofit/>
        </a:bodyPr>
        <a:lstStyle/>
        <a:p>
          <a:pPr lvl="0" algn="ctr" defTabSz="1555750">
            <a:lnSpc>
              <a:spcPct val="90000"/>
            </a:lnSpc>
            <a:spcBef>
              <a:spcPct val="0"/>
            </a:spcBef>
            <a:spcAft>
              <a:spcPct val="35000"/>
            </a:spcAft>
          </a:pPr>
          <a:r>
            <a:rPr lang="en-US" sz="3500" kern="1200" dirty="0" smtClean="0"/>
            <a:t>Class</a:t>
          </a:r>
        </a:p>
      </dsp:txBody>
      <dsp:txXfrm>
        <a:off x="3758418" y="1697235"/>
        <a:ext cx="3221501" cy="1131490"/>
      </dsp:txXfrm>
    </dsp:sp>
  </dsp:spTree>
</dsp:drawing>
</file>

<file path=ppt/diagrams/layout1.xml><?xml version="1.0" encoding="utf-8"?>
<dgm:layoutDef xmlns:dgm="http://schemas.openxmlformats.org/drawingml/2006/diagram" xmlns:a="http://schemas.openxmlformats.org/drawingml/2006/main" uniqueId="urn:microsoft.com/office/officeart/2005/8/layout/matrix1">
  <dgm:title val=""/>
  <dgm:desc val=""/>
  <dgm:catLst>
    <dgm:cat type="matrix" pri="2000"/>
  </dgm:catLst>
  <dgm:sampData>
    <dgm:dataModel>
      <dgm:ptLst>
        <dgm:pt modelId="0" type="doc"/>
        <dgm:pt modelId="1">
          <dgm:prSet phldr="1"/>
        </dgm:pt>
        <dgm:pt modelId="11">
          <dgm:prSet phldr="1"/>
        </dgm:pt>
        <dgm:pt modelId="12">
          <dgm:prSet phldr="1"/>
        </dgm:pt>
        <dgm:pt modelId="13">
          <dgm:prSet phldr="1"/>
        </dgm:pt>
        <dgm:pt modelId="14">
          <dgm:prSet phldr="1"/>
        </dgm:pt>
      </dgm:ptLst>
      <dgm:cxnLst>
        <dgm:cxn modelId="2" srcId="0" destId="1" srcOrd="0" destOrd="0"/>
        <dgm:cxn modelId="3" srcId="1" destId="11" srcOrd="0" destOrd="0"/>
        <dgm:cxn modelId="4" srcId="1" destId="12" srcOrd="1" destOrd="0"/>
        <dgm:cxn modelId="5" srcId="1" destId="13" srcOrd="2" destOrd="0"/>
        <dgm:cxn modelId="6" srcId="1" destId="14" srcOrd="3" destOrd="0"/>
      </dgm:cxnLst>
      <dgm:bg/>
      <dgm:whole/>
    </dgm:dataModel>
  </dgm:sampData>
  <dgm:style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styleData>
  <dgm:clrData>
    <dgm:dataModel>
      <dgm:ptLst>
        <dgm:pt modelId="0" type="doc"/>
        <dgm:pt modelId="1"/>
        <dgm:pt modelId="11"/>
        <dgm:pt modelId="12"/>
        <dgm:pt modelId="13"/>
        <dgm:pt modelId="14"/>
      </dgm:ptLst>
      <dgm:cxnLst>
        <dgm:cxn modelId="2" srcId="0" destId="1" srcOrd="0" destOrd="0"/>
        <dgm:cxn modelId="15" srcId="1" destId="11" srcOrd="0" destOrd="0"/>
        <dgm:cxn modelId="16" srcId="1" destId="12" srcOrd="1" destOrd="0"/>
        <dgm:cxn modelId="17" srcId="1" destId="13" srcOrd="2" destOrd="0"/>
        <dgm:cxn modelId="18" srcId="1" destId="14" srcOrd="3" destOrd="0"/>
      </dgm:cxnLst>
      <dgm:bg/>
      <dgm:whole/>
    </dgm:dataModel>
  </dgm:clrData>
  <dgm:layoutNode name="diagram">
    <dgm:varLst>
      <dgm:chMax val="1"/>
      <dgm:dir/>
      <dgm:animLvl val="ctr"/>
      <dgm:resizeHandles val="exact"/>
    </dgm:varLst>
    <dgm:alg type="composite"/>
    <dgm:shape xmlns:r="http://schemas.openxmlformats.org/officeDocument/2006/relationships" r:blip="">
      <dgm:adjLst/>
    </dgm:shape>
    <dgm:presOf/>
    <dgm:constrLst>
      <dgm:constr type="ctrX" for="ch" forName="matrix" refType="w" fact="0.5"/>
      <dgm:constr type="ctrY" for="ch" forName="matrix" refType="h" fact="0.5"/>
      <dgm:constr type="w" for="ch" forName="matrix" refType="w"/>
      <dgm:constr type="h" for="ch" forName="matrix" refType="h"/>
      <dgm:constr type="ctrX" for="ch" forName="centerTile" refType="w" fact="0.5"/>
      <dgm:constr type="ctrY" for="ch" forName="centerTile" refType="h" fact="0.5"/>
      <dgm:constr type="w" for="ch" forName="centerTile" refType="w" fact="0.3"/>
      <dgm:constr type="h" for="ch" forName="centerTile" refType="h" fact="0.25"/>
      <dgm:constr type="primFontSz" for="des" ptType="node" op="equ" val="65"/>
    </dgm:constrLst>
    <dgm:ruleLst/>
    <dgm:choose name="Name0">
      <dgm:if name="Name1" axis="ch" ptType="node" func="cnt" op="gte" val="1">
        <dgm:layoutNode name="matrix">
          <dgm:alg type="composite"/>
          <dgm:shape xmlns:r="http://schemas.openxmlformats.org/officeDocument/2006/relationships" r:blip="">
            <dgm:adjLst/>
          </dgm:shape>
          <dgm:presOf/>
          <dgm:constrLst>
            <dgm:constr type="l" for="ch" forName="tile1"/>
            <dgm:constr type="t" for="ch" forName="tile1"/>
            <dgm:constr type="r" for="ch" forName="tile1" refType="w" fact="0.5"/>
            <dgm:constr type="b" for="ch" forName="tile1" refType="h" fact="0.5"/>
            <dgm:constr type="l" for="ch" forName="tile1text" refType="l" refFor="ch" refForName="tile1"/>
            <dgm:constr type="t" for="ch" forName="tile1text" refType="t" refFor="ch" refForName="tile1"/>
            <dgm:constr type="w" for="ch" forName="tile1text" refType="w" refFor="ch" refForName="tile1"/>
            <dgm:constr type="h" for="ch" forName="tile1text" refType="h" refFor="ch" refForName="tile1" fact="0.75"/>
            <dgm:constr type="r" for="ch" forName="tile2" refType="w"/>
            <dgm:constr type="t" for="ch" forName="tile2"/>
            <dgm:constr type="l" for="ch" forName="tile2" refType="w" fact="0.5"/>
            <dgm:constr type="b" for="ch" forName="tile2" refType="h" fact="0.5"/>
            <dgm:constr type="r" for="ch" forName="tile2text" refType="r" refFor="ch" refForName="tile2"/>
            <dgm:constr type="t" for="ch" forName="tile2text" refType="t" refFor="ch" refForName="tile2"/>
            <dgm:constr type="w" for="ch" forName="tile2text" refType="w" refFor="ch" refForName="tile2"/>
            <dgm:constr type="h" for="ch" forName="tile2text" refType="h" refFor="ch" refForName="tile2" fact="0.75"/>
            <dgm:constr type="l" for="ch" forName="tile3"/>
            <dgm:constr type="b" for="ch" forName="tile3" refType="h"/>
            <dgm:constr type="r" for="ch" forName="tile3" refType="w" fact="0.5"/>
            <dgm:constr type="t" for="ch" forName="tile3" refType="h" fact="0.5"/>
            <dgm:constr type="l" for="ch" forName="tile3text" refType="l" refFor="ch" refForName="tile3"/>
            <dgm:constr type="b" for="ch" forName="tile3text" refType="b" refFor="ch" refForName="tile3"/>
            <dgm:constr type="w" for="ch" forName="tile3text" refType="w" refFor="ch" refForName="tile3"/>
            <dgm:constr type="h" for="ch" forName="tile3text" refType="h" refFor="ch" refForName="tile3" fact="0.75"/>
            <dgm:constr type="r" for="ch" forName="tile4" refType="w"/>
            <dgm:constr type="b" for="ch" forName="tile4" refType="h"/>
            <dgm:constr type="l" for="ch" forName="tile4" refType="w" fact="0.5"/>
            <dgm:constr type="t" for="ch" forName="tile4" refType="h" fact="0.5"/>
            <dgm:constr type="r" for="ch" forName="tile4text" refType="r" refFor="ch" refForName="tile4"/>
            <dgm:constr type="b" for="ch" forName="tile4text" refType="b" refFor="ch" refForName="tile4"/>
            <dgm:constr type="w" for="ch" forName="tile4text" refType="w" refFor="ch" refForName="tile4"/>
            <dgm:constr type="h" for="ch" forName="tile4text" refType="h" refFor="ch" refForName="tile4" fact="0.75"/>
          </dgm:constrLst>
          <dgm:ruleLst/>
          <dgm:layoutNode name="tile1" styleLbl="node1">
            <dgm:alg type="sp"/>
            <dgm:shape xmlns:r="http://schemas.openxmlformats.org/officeDocument/2006/relationships" rot="270" type="round1Rect" r:blip="">
              <dgm:adjLst/>
            </dgm:shape>
            <dgm:choose name="Name2">
              <dgm:if name="Name3" func="var" arg="dir" op="equ" val="norm">
                <dgm:presOf axis="ch ch desOrSelf" ptType="node node node" st="1 1 1" cnt="1 1 0"/>
              </dgm:if>
              <dgm:else name="Name4">
                <dgm:presOf axis="ch ch desOrSelf" ptType="node node node" st="1 2 1" cnt="1 1 0"/>
              </dgm:else>
            </dgm:choose>
            <dgm:constrLst/>
            <dgm:ruleLst/>
          </dgm:layoutNode>
          <dgm:layoutNode name="tile1text" styleLbl="node1">
            <dgm:varLst>
              <dgm:chMax val="0"/>
              <dgm:chPref val="0"/>
              <dgm:bulletEnabled val="1"/>
            </dgm:varLst>
            <dgm:choose name="Name5">
              <dgm:if name="Name6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7">
                <dgm:alg type="tx"/>
              </dgm:else>
            </dgm:choose>
            <dgm:shape xmlns:r="http://schemas.openxmlformats.org/officeDocument/2006/relationships" rot="270" type="rect" r:blip="" hideGeom="1">
              <dgm:adjLst>
                <dgm:adj idx="1" val="0.2"/>
              </dgm:adjLst>
            </dgm:shape>
            <dgm:choose name="Name8">
              <dgm:if name="Name9" func="var" arg="dir" op="equ" val="norm">
                <dgm:presOf axis="ch ch desOrSelf" ptType="node node node" st="1 1 1" cnt="1 1 0"/>
              </dgm:if>
              <dgm:else name="Name10">
                <dgm:presOf axis="ch ch desOrSelf" ptType="node node node" st="1 2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2" styleLbl="node1">
            <dgm:alg type="sp"/>
            <dgm:shape xmlns:r="http://schemas.openxmlformats.org/officeDocument/2006/relationships" type="round1Rect" r:blip="">
              <dgm:adjLst/>
            </dgm:shape>
            <dgm:choose name="Name11">
              <dgm:if name="Name12" func="var" arg="dir" op="equ" val="norm">
                <dgm:presOf axis="ch ch desOrSelf" ptType="node node node" st="1 2 1" cnt="1 1 0"/>
              </dgm:if>
              <dgm:else name="Name13">
                <dgm:presOf axis="ch ch desOrSelf" ptType="node node node" st="1 1 1" cnt="1 1 0"/>
              </dgm:else>
            </dgm:choose>
            <dgm:constrLst/>
            <dgm:ruleLst/>
          </dgm:layoutNode>
          <dgm:layoutNode name="tile2text" styleLbl="node1">
            <dgm:varLst>
              <dgm:chMax val="0"/>
              <dgm:chPref val="0"/>
              <dgm:bulletEnabled val="1"/>
            </dgm:varLst>
            <dgm:choose name="Name14">
              <dgm:if name="Name15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16">
                <dgm:alg type="tx"/>
              </dgm:else>
            </dgm:choose>
            <dgm:shape xmlns:r="http://schemas.openxmlformats.org/officeDocument/2006/relationships" type="rect" r:blip="" hideGeom="1">
              <dgm:adjLst/>
            </dgm:shape>
            <dgm:choose name="Name17">
              <dgm:if name="Name18" func="var" arg="dir" op="equ" val="norm">
                <dgm:presOf axis="ch ch desOrSelf" ptType="node node node" st="1 2 1" cnt="1 1 0"/>
              </dgm:if>
              <dgm:else name="Name19">
                <dgm:presOf axis="ch ch desOrSelf" ptType="node node node" st="1 1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3" styleLbl="node1">
            <dgm:alg type="sp"/>
            <dgm:shape xmlns:r="http://schemas.openxmlformats.org/officeDocument/2006/relationships" rot="180" type="round1Rect" r:blip="">
              <dgm:adjLst/>
            </dgm:shape>
            <dgm:choose name="Name20">
              <dgm:if name="Name21" func="var" arg="dir" op="equ" val="norm">
                <dgm:presOf axis="ch ch desOrSelf" ptType="node node node" st="1 3 1" cnt="1 1 0"/>
              </dgm:if>
              <dgm:else name="Name22">
                <dgm:presOf axis="ch ch desOrSelf" ptType="node node node" st="1 4 1" cnt="1 1 0"/>
              </dgm:else>
            </dgm:choose>
            <dgm:constrLst/>
            <dgm:ruleLst/>
          </dgm:layoutNode>
          <dgm:layoutNode name="tile3text" styleLbl="node1">
            <dgm:varLst>
              <dgm:chMax val="0"/>
              <dgm:chPref val="0"/>
              <dgm:bulletEnabled val="1"/>
            </dgm:varLst>
            <dgm:choose name="Name23">
              <dgm:if name="Name24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25">
                <dgm:alg type="tx"/>
              </dgm:else>
            </dgm:choose>
            <dgm:shape xmlns:r="http://schemas.openxmlformats.org/officeDocument/2006/relationships" rot="180" type="rect" r:blip="" hideGeom="1">
              <dgm:adjLst/>
            </dgm:shape>
            <dgm:choose name="Name26">
              <dgm:if name="Name27" func="var" arg="dir" op="equ" val="norm">
                <dgm:presOf axis="ch ch desOrSelf" ptType="node node node" st="1 3 1" cnt="1 1 0"/>
              </dgm:if>
              <dgm:else name="Name28">
                <dgm:presOf axis="ch ch desOrSelf" ptType="node node node" st="1 4 1" cnt="1 1 0"/>
              </dgm:else>
            </dgm:choose>
            <dgm:constrLst/>
            <dgm:ruleLst>
              <dgm:rule type="primFontSz" val="5" fact="NaN" max="NaN"/>
            </dgm:ruleLst>
          </dgm:layoutNode>
          <dgm:layoutNode name="tile4" styleLbl="node1">
            <dgm:alg type="sp"/>
            <dgm:shape xmlns:r="http://schemas.openxmlformats.org/officeDocument/2006/relationships" rot="90" type="round1Rect" r:blip="">
              <dgm:adjLst/>
            </dgm:shape>
            <dgm:choose name="Name29">
              <dgm:if name="Name30" func="var" arg="dir" op="equ" val="norm">
                <dgm:presOf axis="ch ch desOrSelf" ptType="node node node" st="1 4 1" cnt="1 1 0"/>
              </dgm:if>
              <dgm:else name="Name31">
                <dgm:presOf axis="ch ch desOrSelf" ptType="node node node" st="1 3 1" cnt="1 1 0"/>
              </dgm:else>
            </dgm:choose>
            <dgm:constrLst/>
            <dgm:ruleLst/>
          </dgm:layoutNode>
          <dgm:layoutNode name="tile4text" styleLbl="node1">
            <dgm:varLst>
              <dgm:chMax val="0"/>
              <dgm:chPref val="0"/>
              <dgm:bulletEnabled val="1"/>
            </dgm:varLst>
            <dgm:choose name="Name32">
              <dgm:if name="Name33" axis="root des" func="maxDepth" op="gte" val="3">
                <dgm:alg type="tx">
                  <dgm:param type="txAnchorVert" val="t"/>
                  <dgm:param type="parTxLTRAlign" val="l"/>
                  <dgm:param type="parTxRTLAlign" val="r"/>
                </dgm:alg>
              </dgm:if>
              <dgm:else name="Name34">
                <dgm:alg type="tx"/>
              </dgm:else>
            </dgm:choose>
            <dgm:shape xmlns:r="http://schemas.openxmlformats.org/officeDocument/2006/relationships" rot="90" type="rect" r:blip="" hideGeom="1">
              <dgm:adjLst/>
            </dgm:shape>
            <dgm:choose name="Name35">
              <dgm:if name="Name36" func="var" arg="dir" op="equ" val="norm">
                <dgm:presOf axis="ch ch desOrSelf" ptType="node node node" st="1 4 1" cnt="1 1 0"/>
              </dgm:if>
              <dgm:else name="Name37">
                <dgm:presOf axis="ch ch desOrSelf" ptType="node node node" st="1 3 1" cnt="1 1 0"/>
              </dgm:else>
            </dgm:choose>
            <dgm:constrLst/>
            <dgm:ruleLst>
              <dgm:rule type="primFontSz" val="5" fact="NaN" max="NaN"/>
            </dgm:ruleLst>
          </dgm:layoutNode>
        </dgm:layoutNode>
        <dgm:layoutNode name="centerTile" styleLbl="fgShp">
          <dgm:varLst>
            <dgm:chMax val="0"/>
            <dgm:chPref val="0"/>
          </dgm:varLst>
          <dgm:alg type="tx"/>
          <dgm:shape xmlns:r="http://schemas.openxmlformats.org/officeDocument/2006/relationships" type="roundRect" r:blip="">
            <dgm:adjLst/>
          </dgm:shape>
          <dgm:presOf axis="ch" ptType="node" cnt="1"/>
          <dgm:constrLst>
            <dgm:constr type="tMarg" refType="primFontSz" fact="0.3"/>
            <dgm:constr type="bMarg" refType="primFontSz" fact="0.3"/>
            <dgm:constr type="lMarg" refType="primFontSz" fact="0.3"/>
            <dgm:constr type="rMarg" refType="primFontSz" fact="0.3"/>
          </dgm:constrLst>
          <dgm:ruleLst>
            <dgm:rule type="primFontSz" val="5" fact="NaN" max="NaN"/>
          </dgm:ruleLst>
        </dgm:layoutNode>
      </dgm:if>
      <dgm:else name="Name38"/>
    </dgm:choose>
  </dgm:layoutNode>
</dgm:layoutDef>
</file>

<file path=ppt/diagrams/quickStyle1.xml><?xml version="1.0" encoding="utf-8"?>
<dgm:styleDef xmlns:dgm="http://schemas.openxmlformats.org/drawingml/2006/diagram" xmlns:a="http://schemas.openxmlformats.org/drawingml/2006/main" uniqueId="urn:microsoft.com/office/officeart/2005/8/quickstyle/simple1">
  <dgm:title val=""/>
  <dgm:desc val=""/>
  <dgm:catLst>
    <dgm:cat type="simple" pri="10100"/>
  </dgm:catLst>
  <dgm:scene3d>
    <a:camera prst="orthographicFront"/>
    <a:lightRig rig="threePt" dir="t"/>
  </dgm:scene3d>
  <dgm:styleLbl name="node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l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ven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tx1"/>
      </a:fontRef>
    </dgm:style>
  </dgm:styleLbl>
  <dgm:styleLbl name="align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node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ImgPlac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f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bgSibTrans2D1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sibTrans1D1">
    <dgm:scene3d>
      <a:camera prst="orthographicFront"/>
      <a:lightRig rig="threePt" dir="t"/>
    </dgm:scene3d>
    <dgm:sp3d/>
    <dgm:txPr/>
    <dgm:style>
      <a:lnRef idx="1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callout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sst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asst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2D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>
        <a:schemeClr val="lt1"/>
      </a:fontRef>
    </dgm:style>
  </dgm:styleLbl>
  <dgm:styleLbl name="parChTrans1D1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2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3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parChTrans1D4">
    <dgm:scene3d>
      <a:camera prst="orthographicFront"/>
      <a:lightRig rig="threePt" dir="t"/>
    </dgm:scene3d>
    <dgm:sp3d/>
    <dgm:txPr/>
    <dgm:style>
      <a:lnRef idx="2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  <dgm:styleLbl name="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con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AlignAcc1">
    <dgm:scene3d>
      <a:camera prst="orthographicFront"/>
      <a:lightRig rig="threePt" dir="t"/>
    </dgm:scene3d>
    <dgm:sp3d/>
    <dgm:txPr/>
    <dgm:style>
      <a:lnRef idx="1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F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Align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solidBgAcc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align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AccFollowNode1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0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2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3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Acc4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dk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trBgShp">
    <dgm:scene3d>
      <a:camera prst="orthographicFront"/>
      <a:lightRig rig="threePt" dir="t"/>
    </dgm:scene3d>
    <dgm:sp3d/>
    <dgm:txPr/>
    <dgm:style>
      <a:lnRef idx="0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fgShp">
    <dgm:scene3d>
      <a:camera prst="orthographicFront"/>
      <a:lightRig rig="threePt" dir="t"/>
    </dgm:scene3d>
    <dgm:sp3d/>
    <dgm:txPr/>
    <dgm:style>
      <a:lnRef idx="2">
        <a:scrgbClr r="0" g="0" b="0"/>
      </a:lnRef>
      <a:fillRef idx="1">
        <a:scrgbClr r="0" g="0" b="0"/>
      </a:fillRef>
      <a:effectRef idx="0">
        <a:scrgbClr r="0" g="0" b="0"/>
      </a:effectRef>
      <a:fontRef idx="minor"/>
    </dgm:style>
  </dgm:styleLbl>
  <dgm:styleLbl name="revTx">
    <dgm:scene3d>
      <a:camera prst="orthographicFront"/>
      <a:lightRig rig="threePt" dir="t"/>
    </dgm:scene3d>
    <dgm:sp3d/>
    <dgm:txPr/>
    <dgm:style>
      <a:lnRef idx="0">
        <a:scrgbClr r="0" g="0" b="0"/>
      </a:lnRef>
      <a:fillRef idx="0">
        <a:scrgbClr r="0" g="0" b="0"/>
      </a:fillRef>
      <a:effectRef idx="0">
        <a:scrgbClr r="0" g="0" b="0"/>
      </a:effectRef>
      <a:fontRef idx="minor"/>
    </dgm:style>
  </dgm:styleLbl>
</dgm:styleDef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3" name="Rectangle 22"/>
          <p:cNvSpPr/>
          <p:nvPr/>
        </p:nvSpPr>
        <p:spPr>
          <a:xfrm flipV="1">
            <a:off x="7213577" y="3810001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4" name="Rectangle 23"/>
          <p:cNvSpPr/>
          <p:nvPr/>
        </p:nvSpPr>
        <p:spPr>
          <a:xfrm flipV="1">
            <a:off x="7213601" y="3897010"/>
            <a:ext cx="4978401" cy="192024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5" name="Rectangle 24"/>
          <p:cNvSpPr/>
          <p:nvPr/>
        </p:nvSpPr>
        <p:spPr>
          <a:xfrm flipV="1">
            <a:off x="7213601" y="4115167"/>
            <a:ext cx="4978401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6" name="Rectangle 25"/>
          <p:cNvSpPr/>
          <p:nvPr/>
        </p:nvSpPr>
        <p:spPr>
          <a:xfrm flipV="1">
            <a:off x="7213600" y="4164403"/>
            <a:ext cx="2621280" cy="18288"/>
          </a:xfrm>
          <a:prstGeom prst="rect">
            <a:avLst/>
          </a:prstGeom>
          <a:solidFill>
            <a:schemeClr val="accent2">
              <a:alpha val="6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7" name="Rectangle 26"/>
          <p:cNvSpPr/>
          <p:nvPr/>
        </p:nvSpPr>
        <p:spPr>
          <a:xfrm flipV="1">
            <a:off x="7213600" y="4199572"/>
            <a:ext cx="2621280" cy="9144"/>
          </a:xfrm>
          <a:prstGeom prst="rect">
            <a:avLst/>
          </a:prstGeom>
          <a:solidFill>
            <a:schemeClr val="accent2">
              <a:alpha val="65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0" name="Rounded Rectangle 29"/>
          <p:cNvSpPr/>
          <p:nvPr/>
        </p:nvSpPr>
        <p:spPr bwMode="white">
          <a:xfrm>
            <a:off x="7213600" y="3962400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1" name="Rounded Rectangle 30"/>
          <p:cNvSpPr/>
          <p:nvPr/>
        </p:nvSpPr>
        <p:spPr bwMode="white">
          <a:xfrm>
            <a:off x="9835343" y="406098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7" name="Rectangle 6"/>
          <p:cNvSpPr/>
          <p:nvPr/>
        </p:nvSpPr>
        <p:spPr>
          <a:xfrm>
            <a:off x="1" y="3649662"/>
            <a:ext cx="12192000" cy="244170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0" name="Rectangle 9"/>
          <p:cNvSpPr/>
          <p:nvPr/>
        </p:nvSpPr>
        <p:spPr>
          <a:xfrm>
            <a:off x="1" y="3675528"/>
            <a:ext cx="12192001" cy="14067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1" name="Rectangle 10"/>
          <p:cNvSpPr/>
          <p:nvPr/>
        </p:nvSpPr>
        <p:spPr>
          <a:xfrm flipV="1">
            <a:off x="8552068" y="3643090"/>
            <a:ext cx="3639933" cy="248432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19" name="Rectangle 18"/>
          <p:cNvSpPr/>
          <p:nvPr/>
        </p:nvSpPr>
        <p:spPr>
          <a:xfrm>
            <a:off x="0" y="0"/>
            <a:ext cx="12192000" cy="3701700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8" name="Title 7"/>
          <p:cNvSpPr>
            <a:spLocks noGrp="1"/>
          </p:cNvSpPr>
          <p:nvPr>
            <p:ph type="ctrTitle"/>
          </p:nvPr>
        </p:nvSpPr>
        <p:spPr>
          <a:xfrm>
            <a:off x="609600" y="2401888"/>
            <a:ext cx="11277600" cy="1470025"/>
          </a:xfrm>
        </p:spPr>
        <p:txBody>
          <a:bodyPr anchor="b"/>
          <a:lstStyle>
            <a:lvl1pPr>
              <a:defRPr sz="4400">
                <a:solidFill>
                  <a:schemeClr val="bg1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9" name="Subtitle 8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1752600"/>
          </a:xfrm>
        </p:spPr>
        <p:txBody>
          <a:bodyPr/>
          <a:lstStyle>
            <a:lvl1pPr marL="64008" indent="0" algn="l">
              <a:buNone/>
              <a:defRPr sz="2400">
                <a:solidFill>
                  <a:schemeClr val="tx2"/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28" name="Date Placeholder 27"/>
          <p:cNvSpPr>
            <a:spLocks noGrp="1"/>
          </p:cNvSpPr>
          <p:nvPr>
            <p:ph type="dt" sz="half" idx="10"/>
          </p:nvPr>
        </p:nvSpPr>
        <p:spPr>
          <a:xfrm>
            <a:off x="8940800" y="4206240"/>
            <a:ext cx="1280160" cy="457200"/>
          </a:xfrm>
        </p:spPr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17" name="Footer Placeholder 16"/>
          <p:cNvSpPr>
            <a:spLocks noGrp="1"/>
          </p:cNvSpPr>
          <p:nvPr>
            <p:ph type="ftr" sz="quarter" idx="11"/>
          </p:nvPr>
        </p:nvSpPr>
        <p:spPr>
          <a:xfrm>
            <a:off x="7213600" y="4205288"/>
            <a:ext cx="1727200" cy="457200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11093451" y="1136"/>
            <a:ext cx="996949" cy="365760"/>
          </a:xfrm>
        </p:spPr>
        <p:txBody>
          <a:bodyPr/>
          <a:lstStyle>
            <a:lvl1pPr algn="r">
              <a:defRPr sz="1800">
                <a:solidFill>
                  <a:schemeClr val="bg1"/>
                </a:solidFill>
              </a:defRPr>
            </a:lvl1pPr>
          </a:lstStyle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042400" y="1143000"/>
            <a:ext cx="2540000" cy="5486400"/>
          </a:xfrm>
        </p:spPr>
        <p:txBody>
          <a:bodyPr vert="eaVert"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09600" y="1143000"/>
            <a:ext cx="8331200" cy="5486400"/>
          </a:xfrm>
        </p:spPr>
        <p:txBody>
          <a:bodyPr vert="eaVert"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63084" y="1981201"/>
            <a:ext cx="10363200" cy="1362075"/>
          </a:xfrm>
        </p:spPr>
        <p:txBody>
          <a:bodyPr anchor="b">
            <a:noAutofit/>
          </a:bodyPr>
          <a:lstStyle>
            <a:lvl1pPr algn="l">
              <a:buNone/>
              <a:defRPr sz="4300" b="1" cap="none" baseline="0">
                <a:ln w="12700">
                  <a:solidFill>
                    <a:schemeClr val="accent2">
                      <a:shade val="90000"/>
                      <a:satMod val="150000"/>
                    </a:schemeClr>
                  </a:solidFill>
                </a:ln>
                <a:solidFill>
                  <a:srgbClr val="FFFFFF"/>
                </a:solidFill>
                <a:effectLst>
                  <a:outerShdw blurRad="38100" dist="38100" dir="5400000" algn="tl" rotWithShape="0">
                    <a:srgbClr val="000000">
                      <a:alpha val="25000"/>
                    </a:srgbClr>
                  </a:outerShdw>
                </a:effectLst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963084" y="3367088"/>
            <a:ext cx="10363200" cy="1509712"/>
          </a:xfrm>
        </p:spPr>
        <p:txBody>
          <a:bodyPr anchor="t"/>
          <a:lstStyle>
            <a:lvl1pPr marL="45720" indent="0">
              <a:buNone/>
              <a:defRPr sz="2100" b="0">
                <a:solidFill>
                  <a:schemeClr val="tx2"/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09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197600" y="2249425"/>
            <a:ext cx="5384800" cy="4525963"/>
          </a:xfrm>
        </p:spPr>
        <p:txBody>
          <a:bodyPr/>
          <a:lstStyle>
            <a:lvl1pPr>
              <a:defRPr sz="2000"/>
            </a:lvl1pPr>
            <a:lvl2pPr>
              <a:defRPr sz="1900"/>
            </a:lvl2pPr>
            <a:lvl3pPr>
              <a:defRPr sz="18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08000" y="1143000"/>
            <a:ext cx="11176000" cy="1069848"/>
          </a:xfrm>
        </p:spPr>
        <p:txBody>
          <a:bodyPr anchor="ctr"/>
          <a:lstStyle>
            <a:lvl1pPr>
              <a:defRPr sz="4000" b="0" i="0" cap="none" baseline="0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508000" y="2244970"/>
            <a:ext cx="5388864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6294968" y="2244970"/>
            <a:ext cx="5389033" cy="457200"/>
          </a:xfrm>
          <a:solidFill>
            <a:schemeClr val="accent2">
              <a:satMod val="150000"/>
              <a:alpha val="25000"/>
            </a:schemeClr>
          </a:solidFill>
          <a:ln w="12700">
            <a:solidFill>
              <a:schemeClr val="accent2"/>
            </a:solidFill>
          </a:ln>
        </p:spPr>
        <p:txBody>
          <a:bodyPr anchor="ctr">
            <a:noAutofit/>
          </a:bodyPr>
          <a:lstStyle>
            <a:lvl1pPr marL="45720" indent="0">
              <a:buNone/>
              <a:defRPr sz="1900" b="1">
                <a:solidFill>
                  <a:schemeClr val="tx1">
                    <a:tint val="95000"/>
                  </a:schemeClr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508000" y="2708519"/>
            <a:ext cx="5388864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291073" y="2708519"/>
            <a:ext cx="5389033" cy="388620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26" name="Date Placeholder 25"/>
          <p:cNvSpPr>
            <a:spLocks noGrp="1"/>
          </p:cNvSpPr>
          <p:nvPr>
            <p:ph type="dt" sz="half" idx="10"/>
          </p:nvPr>
        </p:nvSpPr>
        <p:spPr/>
        <p:txBody>
          <a:bodyPr rtlCol="0"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27" name="Slide Number Placeholder 26"/>
          <p:cNvSpPr>
            <a:spLocks noGrp="1"/>
          </p:cNvSpPr>
          <p:nvPr>
            <p:ph type="sldNum" sz="quarter" idx="11"/>
          </p:nvPr>
        </p:nvSpPr>
        <p:spPr/>
        <p:txBody>
          <a:bodyPr rtlCol="0"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  <p:sp>
        <p:nvSpPr>
          <p:cNvPr id="28" name="Footer Placeholder 27"/>
          <p:cNvSpPr>
            <a:spLocks noGrp="1"/>
          </p:cNvSpPr>
          <p:nvPr>
            <p:ph type="ftr" sz="quarter" idx="12"/>
          </p:nvPr>
        </p:nvSpPr>
        <p:spPr/>
        <p:txBody>
          <a:bodyPr rtlCol="0"/>
          <a:lstStyle/>
          <a:p>
            <a:endParaRPr lang="es-ES_tradnl" dirty="0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9848"/>
          </a:xfrm>
        </p:spPr>
        <p:txBody>
          <a:bodyPr anchor="ctr"/>
          <a:lstStyle>
            <a:lvl1pPr>
              <a:defRPr sz="4000">
                <a:solidFill>
                  <a:schemeClr val="tx2"/>
                </a:solidFill>
              </a:defRPr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>
          <a:xfrm>
            <a:off x="8778240" y="612648"/>
            <a:ext cx="1276352" cy="457200"/>
          </a:xfrm>
        </p:spPr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>
          <a:xfrm>
            <a:off x="7010400" y="612648"/>
            <a:ext cx="1767840" cy="457200"/>
          </a:xfrm>
        </p:spPr>
        <p:txBody>
          <a:bodyPr/>
          <a:lstStyle/>
          <a:p>
            <a:endParaRPr lang="es-ES_tradnl" dirty="0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>
          <a:xfrm>
            <a:off x="10899648" y="2272"/>
            <a:ext cx="1016000" cy="365760"/>
          </a:xfrm>
        </p:spPr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137995" y="1101970"/>
            <a:ext cx="4511040" cy="877824"/>
          </a:xfrm>
        </p:spPr>
        <p:txBody>
          <a:bodyPr anchor="b"/>
          <a:lstStyle>
            <a:lvl1pPr algn="l">
              <a:buNone/>
              <a:defRPr sz="18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7137995" y="2010727"/>
            <a:ext cx="4511040" cy="4617720"/>
          </a:xfrm>
        </p:spPr>
        <p:txBody>
          <a:bodyPr/>
          <a:lstStyle>
            <a:lvl1pPr marL="9144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203200" y="776287"/>
            <a:ext cx="6803136" cy="585216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53913" y="1109161"/>
            <a:ext cx="782404" cy="4681637"/>
          </a:xfrm>
        </p:spPr>
        <p:txBody>
          <a:bodyPr vert="vert270" lIns="45720" tIns="0" rIns="45720" anchor="t"/>
          <a:lstStyle>
            <a:lvl1pPr algn="ctr">
              <a:buNone/>
              <a:defRPr sz="2000" b="1"/>
            </a:lvl1pPr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538228" y="1143000"/>
            <a:ext cx="6096000" cy="4572000"/>
          </a:xfrm>
          <a:solidFill>
            <a:srgbClr val="EAEAEA"/>
          </a:solidFill>
          <a:ln w="50800">
            <a:solidFill>
              <a:srgbClr val="FFFFFF"/>
            </a:solidFill>
            <a:miter lim="800000"/>
          </a:ln>
          <a:effectLst>
            <a:outerShdw blurRad="57150" dist="31750" dir="4800000" algn="tl" rotWithShape="0">
              <a:srgbClr val="000000">
                <a:alpha val="25000"/>
              </a:srgbClr>
            </a:outerShdw>
          </a:effectLst>
          <a:scene3d>
            <a:camera prst="orthographicFront"/>
            <a:lightRig rig="twoPt" dir="t">
              <a:rot lat="0" lon="0" rev="7200000"/>
            </a:lightRig>
          </a:scene3d>
          <a:sp3d contourW="2540">
            <a:bevelT w="25400" h="19050"/>
            <a:contourClr>
              <a:srgbClr val="AEAEAE"/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en-US" dirty="0" smtClean="0"/>
              <a:t>Click icon to add picture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8117924" y="3274309"/>
            <a:ext cx="3454400" cy="2516489"/>
          </a:xfrm>
        </p:spPr>
        <p:txBody>
          <a:bodyPr lIns="0" tIns="0" rIns="45720" anchor="t"/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3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_tradnl" dirty="0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1" y="366819"/>
            <a:ext cx="12192000" cy="84407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9" name="Rectangle 28"/>
          <p:cNvSpPr/>
          <p:nvPr/>
        </p:nvSpPr>
        <p:spPr>
          <a:xfrm>
            <a:off x="0" y="-1"/>
            <a:ext cx="12192000" cy="310663"/>
          </a:xfrm>
          <a:prstGeom prst="rect">
            <a:avLst/>
          </a:prstGeom>
          <a:solidFill>
            <a:schemeClr val="tx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0" name="Rectangle 29"/>
          <p:cNvSpPr/>
          <p:nvPr/>
        </p:nvSpPr>
        <p:spPr>
          <a:xfrm>
            <a:off x="1" y="308277"/>
            <a:ext cx="12192001" cy="91441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1" name="Rectangle 30"/>
          <p:cNvSpPr/>
          <p:nvPr/>
        </p:nvSpPr>
        <p:spPr>
          <a:xfrm flipV="1">
            <a:off x="7213577" y="360247"/>
            <a:ext cx="4978425" cy="91087"/>
          </a:xfrm>
          <a:prstGeom prst="rect">
            <a:avLst/>
          </a:prstGeom>
          <a:solidFill>
            <a:schemeClr val="accent2">
              <a:alpha val="10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2" name="Rectangle 31"/>
          <p:cNvSpPr/>
          <p:nvPr/>
        </p:nvSpPr>
        <p:spPr>
          <a:xfrm flipV="1">
            <a:off x="7213601" y="440113"/>
            <a:ext cx="4978401" cy="180035"/>
          </a:xfrm>
          <a:prstGeom prst="rect">
            <a:avLst/>
          </a:prstGeom>
          <a:solidFill>
            <a:schemeClr val="accent2">
              <a:alpha val="50000"/>
            </a:scheme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3" name="Rounded Rectangle 32"/>
          <p:cNvSpPr/>
          <p:nvPr/>
        </p:nvSpPr>
        <p:spPr bwMode="white">
          <a:xfrm>
            <a:off x="7209785" y="497504"/>
            <a:ext cx="4084320" cy="27432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 useBgFill="1">
        <p:nvSpPr>
          <p:cNvPr id="34" name="Rounded Rectangle 33"/>
          <p:cNvSpPr/>
          <p:nvPr/>
        </p:nvSpPr>
        <p:spPr bwMode="white">
          <a:xfrm>
            <a:off x="9831528" y="588943"/>
            <a:ext cx="2133600" cy="36576"/>
          </a:xfrm>
          <a:prstGeom prst="roundRect">
            <a:avLst>
              <a:gd name="adj" fmla="val 16667"/>
            </a:avLst>
          </a:prstGeom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5" name="Rectangle 34"/>
          <p:cNvSpPr/>
          <p:nvPr/>
        </p:nvSpPr>
        <p:spPr bwMode="invGray">
          <a:xfrm>
            <a:off x="12113288" y="-2001"/>
            <a:ext cx="76835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6" name="Rectangle 35"/>
          <p:cNvSpPr/>
          <p:nvPr/>
        </p:nvSpPr>
        <p:spPr bwMode="invGray">
          <a:xfrm>
            <a:off x="12059308" y="-2001"/>
            <a:ext cx="36576" cy="621792"/>
          </a:xfrm>
          <a:prstGeom prst="rect">
            <a:avLst/>
          </a:prstGeom>
          <a:solidFill>
            <a:srgbClr val="FFFFFF">
              <a:alpha val="65098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7" name="Rectangle 36"/>
          <p:cNvSpPr/>
          <p:nvPr/>
        </p:nvSpPr>
        <p:spPr bwMode="invGray">
          <a:xfrm>
            <a:off x="12033904" y="-2001"/>
            <a:ext cx="12192" cy="621792"/>
          </a:xfrm>
          <a:prstGeom prst="rect">
            <a:avLst/>
          </a:prstGeom>
          <a:solidFill>
            <a:srgbClr val="FFFFFF">
              <a:alpha val="6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8" name="Rectangle 37"/>
          <p:cNvSpPr/>
          <p:nvPr/>
        </p:nvSpPr>
        <p:spPr bwMode="invGray">
          <a:xfrm>
            <a:off x="11967231" y="-2001"/>
            <a:ext cx="36576" cy="621792"/>
          </a:xfrm>
          <a:prstGeom prst="rect">
            <a:avLst/>
          </a:prstGeom>
          <a:solidFill>
            <a:srgbClr val="FFFFFF">
              <a:alpha val="4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39" name="Rectangle 38"/>
          <p:cNvSpPr/>
          <p:nvPr/>
        </p:nvSpPr>
        <p:spPr bwMode="invGray">
          <a:xfrm>
            <a:off x="11887569" y="380"/>
            <a:ext cx="73152" cy="585216"/>
          </a:xfrm>
          <a:prstGeom prst="rect">
            <a:avLst/>
          </a:prstGeom>
          <a:solidFill>
            <a:srgbClr val="FFFFFF">
              <a:alpha val="20000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40" name="Rectangle 39"/>
          <p:cNvSpPr/>
          <p:nvPr/>
        </p:nvSpPr>
        <p:spPr bwMode="invGray">
          <a:xfrm>
            <a:off x="11831300" y="380"/>
            <a:ext cx="12192" cy="585216"/>
          </a:xfrm>
          <a:prstGeom prst="rect">
            <a:avLst/>
          </a:prstGeom>
          <a:solidFill>
            <a:srgbClr val="FFFFFF">
              <a:alpha val="30196"/>
            </a:srgbClr>
          </a:solidFill>
          <a:ln w="50800" cap="rnd" cmpd="thickThin" algn="ctr">
            <a:noFill/>
            <a:prstDash val="solid"/>
          </a:ln>
          <a:effectLst/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/>
          <a:p>
            <a:pPr algn="ctr" eaLnBrk="1" latinLnBrk="0" hangingPunct="1"/>
            <a:endParaRPr kumimoji="0" lang="en-US" dirty="0"/>
          </a:p>
        </p:txBody>
      </p:sp>
      <p:sp>
        <p:nvSpPr>
          <p:cNvPr id="22" name="Title Placeholder 21"/>
          <p:cNvSpPr>
            <a:spLocks noGrp="1"/>
          </p:cNvSpPr>
          <p:nvPr>
            <p:ph type="title"/>
          </p:nvPr>
        </p:nvSpPr>
        <p:spPr>
          <a:xfrm>
            <a:off x="609600" y="1143000"/>
            <a:ext cx="10972800" cy="10668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13" name="Text Placeholder 12"/>
          <p:cNvSpPr>
            <a:spLocks noGrp="1"/>
          </p:cNvSpPr>
          <p:nvPr>
            <p:ph type="body" idx="1"/>
          </p:nvPr>
        </p:nvSpPr>
        <p:spPr>
          <a:xfrm>
            <a:off x="609600" y="2249424"/>
            <a:ext cx="10972800" cy="432511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14" name="Date Placeholder 13"/>
          <p:cNvSpPr>
            <a:spLocks noGrp="1"/>
          </p:cNvSpPr>
          <p:nvPr>
            <p:ph type="dt" sz="half" idx="2"/>
          </p:nvPr>
        </p:nvSpPr>
        <p:spPr>
          <a:xfrm>
            <a:off x="8782048" y="612648"/>
            <a:ext cx="1276352" cy="457200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fld id="{194C8752-09DC-4E4C-8C2E-DE722A5F66C5}" type="datetimeFigureOut">
              <a:rPr lang="es-ES_tradnl" smtClean="0"/>
              <a:pPr/>
              <a:t>23/08/2015</a:t>
            </a:fld>
            <a:endParaRPr lang="es-ES_tradnl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3"/>
          </p:nvPr>
        </p:nvSpPr>
        <p:spPr>
          <a:xfrm>
            <a:off x="7010400" y="612648"/>
            <a:ext cx="1767840" cy="457200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800">
                <a:solidFill>
                  <a:schemeClr val="accent2"/>
                </a:solidFill>
              </a:defRPr>
            </a:lvl1pPr>
          </a:lstStyle>
          <a:p>
            <a:endParaRPr lang="es-ES_tradnl" dirty="0"/>
          </a:p>
        </p:txBody>
      </p:sp>
      <p:sp>
        <p:nvSpPr>
          <p:cNvPr id="23" name="Slide Number Placeholder 22"/>
          <p:cNvSpPr>
            <a:spLocks noGrp="1"/>
          </p:cNvSpPr>
          <p:nvPr>
            <p:ph type="sldNum" sz="quarter" idx="4"/>
          </p:nvPr>
        </p:nvSpPr>
        <p:spPr>
          <a:xfrm>
            <a:off x="10899648" y="2272"/>
            <a:ext cx="1016000" cy="365760"/>
          </a:xfrm>
          <a:prstGeom prst="rect">
            <a:avLst/>
          </a:prstGeom>
        </p:spPr>
        <p:txBody>
          <a:bodyPr vert="horz" anchor="b"/>
          <a:lstStyle>
            <a:lvl1pPr algn="r" eaLnBrk="1" latinLnBrk="0" hangingPunct="1">
              <a:defRPr kumimoji="0" sz="1800">
                <a:solidFill>
                  <a:srgbClr val="FFFFFF"/>
                </a:solidFill>
              </a:defRPr>
            </a:lvl1pPr>
          </a:lstStyle>
          <a:p>
            <a:fld id="{2ACC5A0A-A20D-4DF4-B636-1A68AF81DCBE}" type="slidenum">
              <a:rPr lang="es-ES_tradnl" smtClean="0"/>
              <a:pPr/>
              <a:t>‹#›</a:t>
            </a:fld>
            <a:endParaRPr lang="es-ES_tradnl" dirty="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09" r:id="rId1"/>
    <p:sldLayoutId id="2147483710" r:id="rId2"/>
    <p:sldLayoutId id="2147483711" r:id="rId3"/>
    <p:sldLayoutId id="2147483712" r:id="rId4"/>
    <p:sldLayoutId id="2147483713" r:id="rId5"/>
    <p:sldLayoutId id="2147483714" r:id="rId6"/>
    <p:sldLayoutId id="2147483715" r:id="rId7"/>
    <p:sldLayoutId id="2147483716" r:id="rId8"/>
    <p:sldLayoutId id="2147483717" r:id="rId9"/>
    <p:sldLayoutId id="2147483718" r:id="rId10"/>
    <p:sldLayoutId id="2147483719" r:id="rId11"/>
  </p:sldLayoutIdLst>
  <p:txStyles>
    <p:titleStyle>
      <a:lvl1pPr algn="l" rtl="0" eaLnBrk="1" latinLnBrk="0" hangingPunct="1">
        <a:spcBef>
          <a:spcPct val="0"/>
        </a:spcBef>
        <a:buNone/>
        <a:defRPr kumimoji="0" sz="4000" kern="120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65760" indent="-256032" algn="l" rtl="0" eaLnBrk="1" latinLnBrk="0" hangingPunct="1">
        <a:spcBef>
          <a:spcPts val="300"/>
        </a:spcBef>
        <a:buClr>
          <a:schemeClr val="accent3"/>
        </a:buClr>
        <a:buFont typeface="Georgia"/>
        <a:buChar char="•"/>
        <a:defRPr kumimoji="0"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58368" indent="-246888" algn="l" rtl="0" eaLnBrk="1" latinLnBrk="0" hangingPunct="1">
        <a:spcBef>
          <a:spcPts val="300"/>
        </a:spcBef>
        <a:buClr>
          <a:schemeClr val="accent2"/>
        </a:buClr>
        <a:buFont typeface="Georgia"/>
        <a:buChar char="▫"/>
        <a:defRPr kumimoji="0" sz="2600" kern="1200">
          <a:solidFill>
            <a:schemeClr val="accent2"/>
          </a:solidFill>
          <a:latin typeface="+mn-lt"/>
          <a:ea typeface="+mn-ea"/>
          <a:cs typeface="+mn-cs"/>
        </a:defRPr>
      </a:lvl2pPr>
      <a:lvl3pPr marL="923544" indent="-219456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400" kern="1200">
          <a:solidFill>
            <a:schemeClr val="accent1"/>
          </a:solidFill>
          <a:latin typeface="+mn-lt"/>
          <a:ea typeface="+mn-ea"/>
          <a:cs typeface="+mn-cs"/>
        </a:defRPr>
      </a:lvl3pPr>
      <a:lvl4pPr marL="1179576" indent="-201168" algn="l" rtl="0" eaLnBrk="1" latinLnBrk="0" hangingPunct="1">
        <a:spcBef>
          <a:spcPts val="300"/>
        </a:spcBef>
        <a:buClr>
          <a:schemeClr val="accent1"/>
        </a:buClr>
        <a:buFont typeface="Wingdings 2"/>
        <a:buChar char=""/>
        <a:defRPr kumimoji="0" sz="2200" kern="1200">
          <a:solidFill>
            <a:schemeClr val="accent1"/>
          </a:solidFill>
          <a:latin typeface="+mn-lt"/>
          <a:ea typeface="+mn-ea"/>
          <a:cs typeface="+mn-cs"/>
        </a:defRPr>
      </a:lvl4pPr>
      <a:lvl5pPr marL="138988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2000" kern="1200">
          <a:solidFill>
            <a:schemeClr val="accent3"/>
          </a:solidFill>
          <a:latin typeface="+mn-lt"/>
          <a:ea typeface="+mn-ea"/>
          <a:cs typeface="+mn-cs"/>
        </a:defRPr>
      </a:lvl5pPr>
      <a:lvl6pPr marL="1609344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800" kern="1200">
          <a:solidFill>
            <a:schemeClr val="accent3"/>
          </a:solidFill>
          <a:latin typeface="+mn-lt"/>
          <a:ea typeface="+mn-ea"/>
          <a:cs typeface="+mn-cs"/>
        </a:defRPr>
      </a:lvl6pPr>
      <a:lvl7pPr marL="182880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▫"/>
        <a:defRPr kumimoji="0" sz="1600" kern="1200">
          <a:solidFill>
            <a:schemeClr val="accent3"/>
          </a:solidFill>
          <a:latin typeface="+mn-lt"/>
          <a:ea typeface="+mn-ea"/>
          <a:cs typeface="+mn-cs"/>
        </a:defRPr>
      </a:lvl7pPr>
      <a:lvl8pPr marL="2029968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500" kern="1200">
          <a:solidFill>
            <a:schemeClr val="accent3"/>
          </a:solidFill>
          <a:latin typeface="+mn-lt"/>
          <a:ea typeface="+mn-ea"/>
          <a:cs typeface="+mn-cs"/>
        </a:defRPr>
      </a:lvl8pPr>
      <a:lvl9pPr marL="2240280" indent="-182880" algn="l" rtl="0" eaLnBrk="1" latinLnBrk="0" hangingPunct="1">
        <a:spcBef>
          <a:spcPts val="300"/>
        </a:spcBef>
        <a:buClr>
          <a:schemeClr val="accent3"/>
        </a:buClr>
        <a:buFont typeface="Georgia"/>
        <a:buChar char="◦"/>
        <a:defRPr kumimoji="0" sz="1400" kern="1200" baseline="0">
          <a:solidFill>
            <a:schemeClr val="accent3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hyperlink" Target="mailto:victorm35@hotmail.com" TargetMode="Externa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microsoft.com/office/2007/relationships/hdphoto" Target="../media/hdphoto1.wdp"/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pn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diagramLayout" Target="../diagrams/layout1.xml"/><Relationship Id="rId2" Type="http://schemas.openxmlformats.org/officeDocument/2006/relationships/diagramData" Target="../diagrams/data1.xml"/><Relationship Id="rId1" Type="http://schemas.openxmlformats.org/officeDocument/2006/relationships/slideLayout" Target="../slideLayouts/slideLayout2.xml"/><Relationship Id="rId6" Type="http://schemas.microsoft.com/office/2007/relationships/diagramDrawing" Target="../diagrams/drawing1.xml"/><Relationship Id="rId5" Type="http://schemas.openxmlformats.org/officeDocument/2006/relationships/diagramColors" Target="../diagrams/colors1.xml"/><Relationship Id="rId4" Type="http://schemas.openxmlformats.org/officeDocument/2006/relationships/diagramQuickStyle" Target="../diagrams/quickStyle1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24000" y="1789581"/>
            <a:ext cx="8035636" cy="1156848"/>
          </a:xfrm>
        </p:spPr>
        <p:txBody>
          <a:bodyPr/>
          <a:lstStyle/>
          <a:p>
            <a:pPr algn="ctr"/>
            <a:r>
              <a:rPr lang="en-US" dirty="0" smtClean="0"/>
              <a:t>Introductory Class:</a:t>
            </a:r>
            <a:endParaRPr lang="es-PR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609600" y="3899938"/>
            <a:ext cx="6604000" cy="2069788"/>
          </a:xfrm>
        </p:spPr>
        <p:txBody>
          <a:bodyPr>
            <a:normAutofit lnSpcReduction="10000"/>
          </a:bodyPr>
          <a:lstStyle/>
          <a:p>
            <a:endParaRPr lang="en-US" dirty="0" smtClean="0"/>
          </a:p>
          <a:p>
            <a:r>
              <a:rPr lang="en-US" dirty="0" smtClean="0"/>
              <a:t>Mr. Victor Melendez Vargas</a:t>
            </a:r>
          </a:p>
          <a:p>
            <a:r>
              <a:rPr lang="en-US" dirty="0" smtClean="0"/>
              <a:t>English Class (2 days)</a:t>
            </a:r>
          </a:p>
          <a:p>
            <a:r>
              <a:rPr lang="en-US" dirty="0" smtClean="0"/>
              <a:t>Monday, August 24, 2015 </a:t>
            </a:r>
            <a:r>
              <a:rPr lang="en-US" smtClean="0"/>
              <a:t>and </a:t>
            </a:r>
          </a:p>
          <a:p>
            <a:r>
              <a:rPr lang="en-US" smtClean="0"/>
              <a:t>Tuesday</a:t>
            </a:r>
            <a:r>
              <a:rPr lang="en-US" dirty="0" smtClean="0"/>
              <a:t>, August 25, 2015</a:t>
            </a:r>
            <a:endParaRPr lang="es-PR" dirty="0" smtClean="0"/>
          </a:p>
          <a:p>
            <a:endParaRPr lang="es-PR" dirty="0"/>
          </a:p>
        </p:txBody>
      </p:sp>
      <p:pic>
        <p:nvPicPr>
          <p:cNvPr id="4" name="Picture 3" descr="teacher apple pic.png"/>
          <p:cNvPicPr>
            <a:picLocks noChangeAspect="1"/>
          </p:cNvPicPr>
          <p:nvPr/>
        </p:nvPicPr>
        <p:blipFill>
          <a:blip r:embed="rId2" cstate="print"/>
          <a:stretch>
            <a:fillRect/>
          </a:stretch>
        </p:blipFill>
        <p:spPr>
          <a:xfrm>
            <a:off x="7869937" y="4535792"/>
            <a:ext cx="3943646" cy="2032197"/>
          </a:xfrm>
          <a:prstGeom prst="roundRect">
            <a:avLst>
              <a:gd name="adj" fmla="val 4167"/>
            </a:avLst>
          </a:prstGeom>
          <a:solidFill>
            <a:srgbClr val="FFFFFF"/>
          </a:solidFill>
          <a:ln w="76200" cap="sq">
            <a:solidFill>
              <a:srgbClr val="292929"/>
            </a:solidFill>
            <a:miter lim="800000"/>
          </a:ln>
          <a:effectLst>
            <a:reflection blurRad="12700" stA="28000" endPos="28000" dist="5000" dir="5400000" sy="-100000" algn="bl" rotWithShape="0"/>
          </a:effectLst>
          <a:scene3d>
            <a:camera prst="isometricOffAxis2Left"/>
            <a:lightRig rig="threePt" dir="t">
              <a:rot lat="0" lon="0" rev="2700000"/>
            </a:lightRig>
          </a:scene3d>
          <a:sp3d>
            <a:bevelT h="38100"/>
            <a:contourClr>
              <a:srgbClr val="C0C0C0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506690" y="429491"/>
            <a:ext cx="3089564" cy="101566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Christian College</a:t>
            </a:r>
          </a:p>
          <a:p>
            <a:pPr algn="ctr"/>
            <a:r>
              <a:rPr lang="en-US" sz="2000" dirty="0" smtClean="0">
                <a:solidFill>
                  <a:schemeClr val="bg1"/>
                </a:solidFill>
              </a:rPr>
              <a:t>Oscar Correa </a:t>
            </a:r>
            <a:r>
              <a:rPr lang="en-US" sz="2000" dirty="0" err="1" smtClean="0">
                <a:solidFill>
                  <a:schemeClr val="bg1"/>
                </a:solidFill>
              </a:rPr>
              <a:t>Agosto</a:t>
            </a:r>
            <a:endParaRPr lang="en-US" sz="2000" dirty="0" smtClean="0">
              <a:solidFill>
                <a:schemeClr val="bg1"/>
              </a:solidFill>
            </a:endParaRPr>
          </a:p>
          <a:p>
            <a:pPr algn="ctr"/>
            <a:r>
              <a:rPr lang="en-US" sz="2000" dirty="0" err="1" smtClean="0">
                <a:solidFill>
                  <a:schemeClr val="bg1"/>
                </a:solidFill>
              </a:rPr>
              <a:t>Añasco</a:t>
            </a:r>
            <a:r>
              <a:rPr lang="en-US" sz="2000" dirty="0" smtClean="0">
                <a:solidFill>
                  <a:schemeClr val="bg1"/>
                </a:solidFill>
              </a:rPr>
              <a:t>, Puerto Rico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12544" y="411480"/>
            <a:ext cx="10972800" cy="1066800"/>
          </a:xfrm>
        </p:spPr>
        <p:txBody>
          <a:bodyPr/>
          <a:lstStyle/>
          <a:p>
            <a:r>
              <a:rPr lang="en-US" dirty="0" smtClean="0"/>
              <a:t>Classroom General Guidelines: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10064" y="1392704"/>
            <a:ext cx="10515600" cy="5465296"/>
          </a:xfrm>
        </p:spPr>
        <p:txBody>
          <a:bodyPr>
            <a:noAutofit/>
          </a:bodyPr>
          <a:lstStyle/>
          <a:p>
            <a:r>
              <a:rPr lang="en-US" sz="3000" dirty="0"/>
              <a:t>I’m expecting a lot of participation in class of everybody</a:t>
            </a:r>
            <a:r>
              <a:rPr lang="en-US" sz="3000" dirty="0" smtClean="0"/>
              <a:t>.</a:t>
            </a:r>
          </a:p>
          <a:p>
            <a:pPr marL="109728" indent="0">
              <a:buNone/>
            </a:pPr>
            <a:endParaRPr lang="en-US" sz="3000" dirty="0"/>
          </a:p>
          <a:p>
            <a:r>
              <a:rPr lang="en-US" sz="3000" dirty="0"/>
              <a:t>You guys are very intelligent and can make things happen</a:t>
            </a:r>
            <a:r>
              <a:rPr lang="en-US" sz="3000" dirty="0" smtClean="0"/>
              <a:t>.</a:t>
            </a:r>
          </a:p>
          <a:p>
            <a:endParaRPr lang="en-US" sz="3000" dirty="0"/>
          </a:p>
          <a:p>
            <a:r>
              <a:rPr lang="en-US" sz="3000" dirty="0" smtClean="0"/>
              <a:t>I </a:t>
            </a:r>
            <a:r>
              <a:rPr lang="en-US" sz="3000" dirty="0"/>
              <a:t>believe in you guys just as I </a:t>
            </a:r>
            <a:r>
              <a:rPr lang="en-US" sz="3000" dirty="0" smtClean="0"/>
              <a:t>do in </a:t>
            </a:r>
            <a:r>
              <a:rPr lang="en-US" sz="3000" dirty="0"/>
              <a:t>myself. </a:t>
            </a:r>
          </a:p>
          <a:p>
            <a:endParaRPr lang="en-US" sz="3000" dirty="0" smtClean="0"/>
          </a:p>
          <a:p>
            <a:r>
              <a:rPr lang="en-US" sz="3000" dirty="0" smtClean="0"/>
              <a:t>The </a:t>
            </a:r>
            <a:r>
              <a:rPr lang="en-US" sz="3000" dirty="0"/>
              <a:t>classroom will be a safe zone for you to practice English.  </a:t>
            </a:r>
            <a:endParaRPr lang="en-US" sz="3000" dirty="0" smtClean="0"/>
          </a:p>
          <a:p>
            <a:endParaRPr lang="en-US" sz="3000" dirty="0"/>
          </a:p>
          <a:p>
            <a:r>
              <a:rPr lang="en-US" sz="3000" dirty="0" smtClean="0"/>
              <a:t>We </a:t>
            </a:r>
            <a:r>
              <a:rPr lang="en-US" sz="3000" dirty="0"/>
              <a:t>will try to do </a:t>
            </a:r>
            <a:r>
              <a:rPr lang="en-US" sz="3000" dirty="0" smtClean="0"/>
              <a:t>it at all times!</a:t>
            </a:r>
            <a:endParaRPr lang="es-PR" sz="3000" dirty="0"/>
          </a:p>
          <a:p>
            <a:pPr marL="109728" indent="0">
              <a:buNone/>
            </a:pPr>
            <a:endParaRPr lang="en-US" sz="3000" dirty="0" smtClean="0"/>
          </a:p>
        </p:txBody>
      </p:sp>
    </p:spTree>
    <p:extLst>
      <p:ext uri="{BB962C8B-B14F-4D97-AF65-F5344CB8AC3E}">
        <p14:creationId xmlns="" xmlns:p14="http://schemas.microsoft.com/office/powerpoint/2010/main" val="4639233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0" y="710921"/>
            <a:ext cx="10972800" cy="981222"/>
          </a:xfrm>
        </p:spPr>
        <p:txBody>
          <a:bodyPr>
            <a:normAutofit/>
          </a:bodyPr>
          <a:lstStyle/>
          <a:p>
            <a:r>
              <a:rPr lang="en-US" dirty="0" smtClean="0"/>
              <a:t>Activity #1:Get to Know Me!!!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1241622" y="1913206"/>
            <a:ext cx="9703044" cy="526297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>
              <a:buAutoNum type="arabicPeriod"/>
            </a:pPr>
            <a:r>
              <a:rPr lang="en-US" sz="2800" dirty="0" smtClean="0"/>
              <a:t>My name is:  _________  But I like to be called; _____</a:t>
            </a:r>
          </a:p>
          <a:p>
            <a:endParaRPr lang="en-US" sz="2800" dirty="0" smtClean="0"/>
          </a:p>
          <a:p>
            <a:pPr marL="342900" indent="-342900"/>
            <a:r>
              <a:rPr lang="en-US" sz="2800" dirty="0" smtClean="0"/>
              <a:t>2. Three words that best describe me are: ____________</a:t>
            </a:r>
          </a:p>
          <a:p>
            <a:endParaRPr lang="en-US" sz="2800" dirty="0" smtClean="0"/>
          </a:p>
          <a:p>
            <a:pPr marL="342900" indent="-342900"/>
            <a:r>
              <a:rPr lang="en-US" sz="2800" dirty="0" smtClean="0"/>
              <a:t>3. My favorite hobbies are: ______________________</a:t>
            </a:r>
          </a:p>
          <a:p>
            <a:endParaRPr lang="en-US" sz="2800" dirty="0" smtClean="0"/>
          </a:p>
          <a:p>
            <a:pPr marL="342900" indent="-342900"/>
            <a:r>
              <a:rPr lang="en-US" sz="2800" dirty="0" smtClean="0"/>
              <a:t>4. I dislike: _________________________________</a:t>
            </a:r>
          </a:p>
          <a:p>
            <a:pPr marL="342900" indent="-342900"/>
            <a:endParaRPr lang="en-US" sz="2800" dirty="0" smtClean="0"/>
          </a:p>
          <a:p>
            <a:pPr marL="514350" indent="-514350">
              <a:buAutoNum type="arabicPeriod" startAt="5"/>
            </a:pPr>
            <a:r>
              <a:rPr lang="en-US" sz="2800" dirty="0" smtClean="0"/>
              <a:t>Things I like to do: __________________________</a:t>
            </a:r>
          </a:p>
          <a:p>
            <a:pPr marL="514350" indent="-514350">
              <a:buAutoNum type="arabicPeriod" startAt="5"/>
            </a:pPr>
            <a:endParaRPr lang="en-US" sz="2800" dirty="0" smtClean="0"/>
          </a:p>
          <a:p>
            <a:pPr marL="514350" indent="-514350">
              <a:buAutoNum type="arabicPeriod" startAt="5"/>
            </a:pPr>
            <a:r>
              <a:rPr lang="en-US" sz="2800" dirty="0" smtClean="0"/>
              <a:t>Things I do not like to do: _____________________</a:t>
            </a:r>
          </a:p>
          <a:p>
            <a:pPr marL="342900" indent="-342900">
              <a:buAutoNum type="arabicPeriod"/>
            </a:pPr>
            <a:endParaRPr lang="en-US" sz="2800" dirty="0" smtClean="0"/>
          </a:p>
        </p:txBody>
      </p:sp>
    </p:spTree>
    <p:extLst>
      <p:ext uri="{BB962C8B-B14F-4D97-AF65-F5344CB8AC3E}">
        <p14:creationId xmlns="" xmlns:p14="http://schemas.microsoft.com/office/powerpoint/2010/main" val="223482994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n-US" dirty="0" smtClean="0"/>
              <a:t>Get to Know Me!!!</a:t>
            </a:r>
            <a:endParaRPr lang="es-PR" dirty="0"/>
          </a:p>
        </p:txBody>
      </p:sp>
      <p:sp>
        <p:nvSpPr>
          <p:cNvPr id="4" name="TextBox 3"/>
          <p:cNvSpPr txBox="1"/>
          <p:nvPr/>
        </p:nvSpPr>
        <p:spPr>
          <a:xfrm>
            <a:off x="815928" y="2129247"/>
            <a:ext cx="11085343" cy="369331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marL="342900" indent="-342900"/>
            <a:r>
              <a:rPr lang="en-US" sz="3600" dirty="0" smtClean="0"/>
              <a:t>These are my favorites:</a:t>
            </a:r>
          </a:p>
          <a:p>
            <a:pPr marL="742950" indent="-742950">
              <a:buAutoNum type="arabicPeriod"/>
            </a:pPr>
            <a:r>
              <a:rPr lang="en-US" dirty="0" smtClean="0"/>
              <a:t>Class:</a:t>
            </a:r>
          </a:p>
          <a:p>
            <a:pPr marL="742950" indent="-742950">
              <a:buAutoNum type="arabicPeriod"/>
            </a:pPr>
            <a:r>
              <a:rPr lang="en-US" dirty="0" smtClean="0"/>
              <a:t>City:</a:t>
            </a:r>
          </a:p>
          <a:p>
            <a:pPr marL="742950" indent="-742950">
              <a:buAutoNum type="arabicPeriod"/>
            </a:pPr>
            <a:r>
              <a:rPr lang="en-US" dirty="0" smtClean="0"/>
              <a:t>Sport:</a:t>
            </a:r>
          </a:p>
          <a:p>
            <a:pPr marL="742950" indent="-742950">
              <a:buAutoNum type="arabicPeriod"/>
            </a:pPr>
            <a:r>
              <a:rPr lang="en-US" dirty="0" smtClean="0"/>
              <a:t>Movie:</a:t>
            </a:r>
          </a:p>
          <a:p>
            <a:pPr marL="742950" indent="-742950">
              <a:buAutoNum type="arabicPeriod"/>
            </a:pPr>
            <a:r>
              <a:rPr lang="en-US" dirty="0" smtClean="0"/>
              <a:t>Place:</a:t>
            </a:r>
          </a:p>
          <a:p>
            <a:pPr marL="742950" indent="-742950">
              <a:buAutoNum type="arabicPeriod"/>
            </a:pPr>
            <a:r>
              <a:rPr lang="en-US" dirty="0" smtClean="0"/>
              <a:t>Pet:</a:t>
            </a:r>
          </a:p>
          <a:p>
            <a:pPr marL="742950" indent="-742950">
              <a:buAutoNum type="arabicPeriod"/>
            </a:pPr>
            <a:r>
              <a:rPr lang="en-US" dirty="0" smtClean="0"/>
              <a:t>Fruit:</a:t>
            </a:r>
          </a:p>
          <a:p>
            <a:pPr marL="742950" indent="-742950">
              <a:buAutoNum type="arabicPeriod"/>
            </a:pPr>
            <a:r>
              <a:rPr lang="en-US" dirty="0" smtClean="0"/>
              <a:t>Food:</a:t>
            </a:r>
          </a:p>
          <a:p>
            <a:pPr marL="742950" indent="-742950">
              <a:buAutoNum type="arabicPeriod"/>
            </a:pPr>
            <a:r>
              <a:rPr lang="en-US" dirty="0" smtClean="0"/>
              <a:t>Color:</a:t>
            </a:r>
          </a:p>
          <a:p>
            <a:pPr marL="742950" indent="-742950">
              <a:buAutoNum type="arabicPeriod"/>
            </a:pPr>
            <a:r>
              <a:rPr lang="en-US" dirty="0" smtClean="0"/>
              <a:t>Music:</a:t>
            </a:r>
          </a:p>
          <a:p>
            <a:pPr marL="742950" indent="-742950">
              <a:buAutoNum type="arabicPeriod"/>
            </a:pPr>
            <a:r>
              <a:rPr lang="en-US" dirty="0" smtClean="0"/>
              <a:t>Singer: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Teacher Contact Information: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My e-mail address is </a:t>
            </a:r>
            <a:r>
              <a:rPr lang="en-US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  <a:hlinkClick r:id="rId2"/>
              </a:rPr>
              <a:t>victorm35@hotmail.com</a:t>
            </a:r>
            <a:r>
              <a:rPr lang="en-US" dirty="0" smtClean="0">
                <a:solidFill>
                  <a:srgbClr val="0070C0"/>
                </a:solidFill>
              </a:rPr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blog for the class will be:</a:t>
            </a:r>
          </a:p>
          <a:p>
            <a:pPr>
              <a:buNone/>
            </a:pPr>
            <a:endParaRPr lang="en-US" dirty="0" smtClean="0"/>
          </a:p>
          <a:p>
            <a:pPr>
              <a:buNone/>
            </a:pP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http</a:t>
            </a:r>
            <a:r>
              <a:rPr lang="en-US" sz="4400" dirty="0" smtClean="0">
                <a:solidFill>
                  <a:srgbClr val="0070C0"/>
                </a:solidFill>
                <a:latin typeface="Times New Roman" pitchFamily="18" charset="0"/>
                <a:cs typeface="Times New Roman" pitchFamily="18" charset="0"/>
              </a:rPr>
              <a:t>://mistermelendez.weebly.com</a:t>
            </a:r>
            <a:endParaRPr lang="en-US" sz="4400" dirty="0">
              <a:solidFill>
                <a:srgbClr val="0070C0"/>
              </a:solidFill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584" y="749104"/>
            <a:ext cx="10972800" cy="1069848"/>
          </a:xfrm>
        </p:spPr>
        <p:txBody>
          <a:bodyPr>
            <a:normAutofit/>
          </a:bodyPr>
          <a:lstStyle/>
          <a:p>
            <a:r>
              <a:rPr lang="en-US" sz="5400" dirty="0" smtClean="0"/>
              <a:t>Questions for the teacher:</a:t>
            </a:r>
            <a:endParaRPr lang="es-PR" sz="5400" dirty="0"/>
          </a:p>
        </p:txBody>
      </p:sp>
      <p:pic>
        <p:nvPicPr>
          <p:cNvPr id="5" name="Picture 4" descr="question.jpg"/>
          <p:cNvPicPr>
            <a:picLocks noChangeAspect="1"/>
          </p:cNvPicPr>
          <p:nvPr/>
        </p:nvPicPr>
        <p:blipFill>
          <a:blip r:embed="rId2" cstate="print">
            <a:extLst>
              <a:ext uri="{BEBA8EAE-BF5A-486C-A8C5-ECC9F3942E4B}">
                <a14:imgProps xmlns="" xmlns:a14="http://schemas.microsoft.com/office/drawing/2010/main">
                  <a14:imgLayer r:embed="rId3">
                    <a14:imgEffect>
                      <a14:backgroundRemoval t="0" b="89372" l="9877" r="89712">
                        <a14:foregroundMark x1="68313" y1="79227" x2="68313" y2="79227"/>
                      </a14:backgroundRemoval>
                    </a14:imgEffect>
                  </a14:imgLayer>
                </a14:imgProps>
              </a:ext>
            </a:extLst>
          </a:blip>
          <a:stretch>
            <a:fillRect/>
          </a:stretch>
        </p:blipFill>
        <p:spPr>
          <a:xfrm>
            <a:off x="2372998" y="2138289"/>
            <a:ext cx="7146388" cy="4178105"/>
          </a:xfrm>
          <a:prstGeom prst="rect">
            <a:avLst/>
          </a:prstGeo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623668" y="298939"/>
            <a:ext cx="10972800" cy="1066800"/>
          </a:xfrm>
        </p:spPr>
        <p:txBody>
          <a:bodyPr/>
          <a:lstStyle/>
          <a:p>
            <a:r>
              <a:rPr lang="en-US" dirty="0" smtClean="0"/>
              <a:t>Assessment Activity:</a:t>
            </a:r>
            <a:endParaRPr lang="es-PR" dirty="0"/>
          </a:p>
        </p:txBody>
      </p:sp>
      <p:sp>
        <p:nvSpPr>
          <p:cNvPr id="4" name="Content Placeholder 3"/>
          <p:cNvSpPr>
            <a:spLocks noGrp="1"/>
          </p:cNvSpPr>
          <p:nvPr>
            <p:ph idx="1"/>
          </p:nvPr>
        </p:nvSpPr>
        <p:spPr>
          <a:xfrm>
            <a:off x="609600" y="1392702"/>
            <a:ext cx="10972800" cy="5181834"/>
          </a:xfrm>
        </p:spPr>
        <p:txBody>
          <a:bodyPr/>
          <a:lstStyle/>
          <a:p>
            <a:r>
              <a:rPr lang="en-US" dirty="0" smtClean="0"/>
              <a:t>You will have a 1 minute reflection paper to write about the activity.</a:t>
            </a:r>
          </a:p>
          <a:p>
            <a:r>
              <a:rPr lang="en-US" dirty="0" smtClean="0"/>
              <a:t>You will write about what did you like the most and what you did not like.</a:t>
            </a:r>
          </a:p>
          <a:p>
            <a:endParaRPr lang="es-PR" dirty="0"/>
          </a:p>
        </p:txBody>
      </p:sp>
      <p:pic>
        <p:nvPicPr>
          <p:cNvPr id="5" name="Picture 4" descr="students writing.png"/>
          <p:cNvPicPr>
            <a:picLocks noChangeAspect="1"/>
          </p:cNvPicPr>
          <p:nvPr/>
        </p:nvPicPr>
        <p:blipFill rotWithShape="1">
          <a:blip r:embed="rId2" cstate="print"/>
          <a:srcRect l="2695"/>
          <a:stretch/>
        </p:blipFill>
        <p:spPr>
          <a:xfrm>
            <a:off x="2604210" y="3629465"/>
            <a:ext cx="7172839" cy="2827610"/>
          </a:xfrm>
          <a:prstGeom prst="rect">
            <a:avLst/>
          </a:prstGeom>
          <a:ln w="190500" cap="sq">
            <a:solidFill>
              <a:srgbClr val="53548A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7908" y="580293"/>
            <a:ext cx="10972800" cy="1066800"/>
          </a:xfrm>
        </p:spPr>
        <p:txBody>
          <a:bodyPr/>
          <a:lstStyle/>
          <a:p>
            <a:r>
              <a:rPr lang="en-US" dirty="0" smtClean="0"/>
              <a:t>Closing reflection:</a:t>
            </a:r>
            <a:endParaRPr lang="es-PR" dirty="0"/>
          </a:p>
        </p:txBody>
      </p:sp>
      <p:pic>
        <p:nvPicPr>
          <p:cNvPr id="4" name="Content Placeholder 3" descr="teachers plant seeds of.png"/>
          <p:cNvPicPr>
            <a:picLocks noGrp="1" noChangeAspect="1"/>
          </p:cNvPicPr>
          <p:nvPr>
            <p:ph idx="1"/>
          </p:nvPr>
        </p:nvPicPr>
        <p:blipFill rotWithShape="1">
          <a:blip r:embed="rId2" cstate="print"/>
          <a:srcRect l="5454" t="8319" r="6776" b="8238"/>
          <a:stretch/>
        </p:blipFill>
        <p:spPr>
          <a:xfrm>
            <a:off x="2103894" y="1885669"/>
            <a:ext cx="7235342" cy="3732856"/>
          </a:xfrm>
          <a:prstGeom prst="roundRect">
            <a:avLst>
              <a:gd name="adj" fmla="val 8594"/>
            </a:avLst>
          </a:prstGeom>
          <a:solidFill>
            <a:srgbClr val="FFFFFF">
              <a:shade val="85000"/>
            </a:srgbClr>
          </a:solidFill>
          <a:ln>
            <a:noFill/>
          </a:ln>
          <a:effectLst>
            <a:glow rad="228600">
              <a:schemeClr val="accent5">
                <a:satMod val="175000"/>
                <a:alpha val="40000"/>
              </a:schemeClr>
            </a:glow>
            <a:reflection blurRad="12700" stA="38000" endPos="28000" dist="5000" dir="5400000" sy="-100000" algn="bl" rotWithShape="0"/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341142"/>
            <a:ext cx="10972800" cy="1066800"/>
          </a:xfrm>
        </p:spPr>
        <p:txBody>
          <a:bodyPr/>
          <a:lstStyle/>
          <a:p>
            <a:r>
              <a:rPr lang="en-US" dirty="0" smtClean="0"/>
              <a:t>Time Management:</a:t>
            </a:r>
            <a:endParaRPr lang="es-PR" dirty="0"/>
          </a:p>
        </p:txBody>
      </p:sp>
      <p:graphicFrame>
        <p:nvGraphicFramePr>
          <p:cNvPr id="4" name="Content Placeholder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="" xmlns:p14="http://schemas.microsoft.com/office/powerpoint/2010/main" val="2788504695"/>
              </p:ext>
            </p:extLst>
          </p:nvPr>
        </p:nvGraphicFramePr>
        <p:xfrm>
          <a:off x="1006241" y="1649564"/>
          <a:ext cx="10738339" cy="4525962"/>
        </p:xfrm>
        <a:graphic>
          <a:graphicData uri="http://schemas.openxmlformats.org/drawingml/2006/diagram">
            <dgm:relIds xmlns:dgm="http://schemas.openxmlformats.org/drawingml/2006/diagram" xmlns:r="http://schemas.openxmlformats.org/officeDocument/2006/relationships" r:dm="rId2" r:lo="rId3" r:qs="rId4" r:cs="rId5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56382" y="401783"/>
            <a:ext cx="10972800" cy="761999"/>
          </a:xfrm>
        </p:spPr>
        <p:txBody>
          <a:bodyPr/>
          <a:lstStyle/>
          <a:p>
            <a:r>
              <a:rPr lang="en-US" dirty="0" smtClean="0"/>
              <a:t>Opening Reflection:</a:t>
            </a:r>
            <a:endParaRPr lang="es-PR" dirty="0"/>
          </a:p>
        </p:txBody>
      </p:sp>
      <p:pic>
        <p:nvPicPr>
          <p:cNvPr id="9" name="Content Placeholder 8" descr="knowledge is power superma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91763" y="1634836"/>
            <a:ext cx="9394892" cy="4530437"/>
          </a:xfrm>
          <a:prstGeom prst="rect">
            <a:avLst/>
          </a:prstGeom>
          <a:solidFill>
            <a:srgbClr val="000000">
              <a:shade val="95000"/>
            </a:srgbClr>
          </a:solidFill>
          <a:ln w="444500" cap="sq">
            <a:solidFill>
              <a:schemeClr val="accent2"/>
            </a:solidFill>
            <a:miter lim="800000"/>
          </a:ln>
          <a:effectLst>
            <a:glow rad="228600">
              <a:schemeClr val="accent3">
                <a:satMod val="175000"/>
                <a:alpha val="40000"/>
              </a:schemeClr>
            </a:glow>
            <a:outerShdw blurRad="254000" dist="190500" dir="2700000" sy="90000" algn="bl" rotWithShape="0">
              <a:srgbClr val="000000">
                <a:alpha val="40000"/>
              </a:srgbClr>
            </a:outerShdw>
          </a:effectLst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98585" y="903849"/>
            <a:ext cx="10972800" cy="1066800"/>
          </a:xfrm>
        </p:spPr>
        <p:txBody>
          <a:bodyPr/>
          <a:lstStyle/>
          <a:p>
            <a:r>
              <a:rPr lang="en-US" dirty="0" smtClean="0"/>
              <a:t>Dialog example: Greeting Routine 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sz="4000" dirty="0" smtClean="0"/>
              <a:t>Teacher: Good morning students?</a:t>
            </a:r>
          </a:p>
          <a:p>
            <a:r>
              <a:rPr lang="en-US" sz="4000" dirty="0" smtClean="0"/>
              <a:t>Students: Good morning Mr. Melendez.</a:t>
            </a:r>
          </a:p>
          <a:p>
            <a:r>
              <a:rPr lang="en-US" sz="4000" dirty="0" smtClean="0"/>
              <a:t>Teacher: How are you guys doing today?</a:t>
            </a:r>
          </a:p>
          <a:p>
            <a:r>
              <a:rPr lang="en-US" sz="4000" dirty="0" smtClean="0"/>
              <a:t>Students: Fine thank you. And you?</a:t>
            </a:r>
          </a:p>
          <a:p>
            <a:r>
              <a:rPr lang="en-US" sz="4000" dirty="0" smtClean="0"/>
              <a:t>Teacher: I’m doing great. Thank you.  Hope you guys are doing great too. </a:t>
            </a:r>
            <a:endParaRPr lang="es-PR" sz="4000" dirty="0" smtClean="0"/>
          </a:p>
          <a:p>
            <a:endParaRPr lang="es-PR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Title 3"/>
          <p:cNvSpPr>
            <a:spLocks noGrp="1"/>
          </p:cNvSpPr>
          <p:nvPr>
            <p:ph type="title"/>
          </p:nvPr>
        </p:nvSpPr>
        <p:spPr>
          <a:xfrm>
            <a:off x="895351" y="479429"/>
            <a:ext cx="10515600" cy="1325563"/>
          </a:xfrm>
        </p:spPr>
        <p:txBody>
          <a:bodyPr/>
          <a:lstStyle/>
          <a:p>
            <a:r>
              <a:rPr lang="en-US" dirty="0" smtClean="0"/>
              <a:t>Teacher Self Introduction:</a:t>
            </a:r>
            <a:endParaRPr lang="es-ES_tradnl" dirty="0"/>
          </a:p>
        </p:txBody>
      </p:sp>
      <p:sp>
        <p:nvSpPr>
          <p:cNvPr id="5" name="TextBox 4"/>
          <p:cNvSpPr txBox="1"/>
          <p:nvPr/>
        </p:nvSpPr>
        <p:spPr>
          <a:xfrm>
            <a:off x="1077605" y="1519315"/>
            <a:ext cx="10542312" cy="547842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>
              <a:buFont typeface="Arial" pitchFamily="34" charset="0"/>
              <a:buChar char="•"/>
            </a:pPr>
            <a:r>
              <a:rPr lang="en-US" sz="2600" dirty="0" smtClean="0"/>
              <a:t> My name is Victor Melendez Vargas.</a:t>
            </a:r>
          </a:p>
          <a:p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I was born in Mayagüez, Puerto Rico but I live in Cabo Rojo.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I’m 35 years old.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I was in the  US Army for three years. 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 I went to Korea, Oklahoma and Texas.</a:t>
            </a:r>
          </a:p>
          <a:p>
            <a:pPr>
              <a:buFont typeface="Arial" pitchFamily="34" charset="0"/>
              <a:buChar char="•"/>
            </a:pPr>
            <a:endParaRPr lang="en-US" sz="2600" dirty="0" smtClean="0"/>
          </a:p>
          <a:p>
            <a:pPr>
              <a:buFont typeface="Arial" pitchFamily="34" charset="0"/>
              <a:buChar char="•"/>
            </a:pPr>
            <a:r>
              <a:rPr lang="en-US" sz="2600" dirty="0" smtClean="0"/>
              <a:t>After I got out of the Army, I started studies at the Colegio (RUM).</a:t>
            </a:r>
          </a:p>
          <a:p>
            <a:pPr>
              <a:buFont typeface="Arial" pitchFamily="34" charset="0"/>
              <a:buChar char="•"/>
            </a:pPr>
            <a:endParaRPr lang="en-US" sz="2800" dirty="0" smtClean="0"/>
          </a:p>
          <a:p>
            <a:pPr>
              <a:buFont typeface="Arial" pitchFamily="34" charset="0"/>
              <a:buChar char="•"/>
            </a:pPr>
            <a:endParaRPr lang="en-US" dirty="0" smtClean="0"/>
          </a:p>
          <a:p>
            <a:pPr>
              <a:buFont typeface="Arial" pitchFamily="34" charset="0"/>
              <a:buChar char="•"/>
            </a:pPr>
            <a:endParaRPr lang="es-PR" dirty="0"/>
          </a:p>
        </p:txBody>
      </p:sp>
    </p:spTree>
    <p:extLst>
      <p:ext uri="{BB962C8B-B14F-4D97-AF65-F5344CB8AC3E}">
        <p14:creationId xmlns="" xmlns:p14="http://schemas.microsoft.com/office/powerpoint/2010/main" val="22069521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3" descr="army picture 2.jpg"/>
          <p:cNvPicPr>
            <a:picLocks noChangeAspect="1"/>
          </p:cNvPicPr>
          <p:nvPr/>
        </p:nvPicPr>
        <p:blipFill rotWithShape="1">
          <a:blip r:embed="rId2" cstate="print"/>
          <a:srcRect l="7524" t="12552" r="5494" b="7351"/>
          <a:stretch/>
        </p:blipFill>
        <p:spPr>
          <a:xfrm>
            <a:off x="963624" y="898772"/>
            <a:ext cx="5413678" cy="4352102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53548A"/>
            </a:solidFill>
            <a:miter lim="800000"/>
          </a:ln>
          <a:effectLst>
            <a:outerShdw blurRad="65000" dist="50800" dir="12900000" kx="195000" ky="145000" algn="tl" rotWithShape="0">
              <a:schemeClr val="accent2">
                <a:alpha val="30000"/>
              </a:scheme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sp>
        <p:nvSpPr>
          <p:cNvPr id="5" name="TextBox 4"/>
          <p:cNvSpPr txBox="1"/>
          <p:nvPr/>
        </p:nvSpPr>
        <p:spPr>
          <a:xfrm>
            <a:off x="8608424" y="1410789"/>
            <a:ext cx="2769326" cy="123110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800" b="1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Diversity of backgrounds</a:t>
            </a:r>
          </a:p>
          <a:p>
            <a:endParaRPr lang="en-US" dirty="0"/>
          </a:p>
        </p:txBody>
      </p:sp>
      <p:sp>
        <p:nvSpPr>
          <p:cNvPr id="7" name="Rectangle 6"/>
          <p:cNvSpPr/>
          <p:nvPr/>
        </p:nvSpPr>
        <p:spPr>
          <a:xfrm>
            <a:off x="409303" y="5708073"/>
            <a:ext cx="11782697" cy="923330"/>
          </a:xfrm>
          <a:prstGeom prst="rect">
            <a:avLst/>
          </a:prstGeom>
          <a:noFill/>
        </p:spPr>
        <p:txBody>
          <a:bodyPr wrap="square" lIns="91440" tIns="45720" rIns="91440" bIns="45720">
            <a:spAutoFit/>
          </a:bodyPr>
          <a:lstStyle/>
          <a:p>
            <a:pPr algn="ctr"/>
            <a:r>
              <a:rPr lang="en-US" sz="5400" b="1" cap="none" spc="0" dirty="0" smtClean="0">
                <a:ln w="1905"/>
                <a:gradFill>
                  <a:gsLst>
                    <a:gs pos="0">
                      <a:schemeClr val="accent6">
                        <a:shade val="20000"/>
                        <a:satMod val="200000"/>
                      </a:schemeClr>
                    </a:gs>
                    <a:gs pos="78000">
                      <a:schemeClr val="accent6">
                        <a:tint val="90000"/>
                        <a:shade val="89000"/>
                        <a:satMod val="220000"/>
                      </a:schemeClr>
                    </a:gs>
                    <a:gs pos="100000">
                      <a:schemeClr val="accent6">
                        <a:tint val="12000"/>
                        <a:satMod val="255000"/>
                      </a:schemeClr>
                    </a:gs>
                  </a:gsLst>
                  <a:lin ang="5400000"/>
                </a:gradFill>
                <a:effectLst>
                  <a:innerShdw blurRad="69850" dist="43180" dir="5400000">
                    <a:srgbClr val="000000">
                      <a:alpha val="65000"/>
                    </a:srgbClr>
                  </a:innerShdw>
                </a:effectLst>
              </a:rPr>
              <a:t>Respect is expected at all times.</a:t>
            </a:r>
            <a:endParaRPr lang="en-US" sz="5400" b="1" cap="none" spc="0" dirty="0">
              <a:ln w="1905"/>
              <a:gradFill>
                <a:gsLst>
                  <a:gs pos="0">
                    <a:schemeClr val="accent6">
                      <a:shade val="20000"/>
                      <a:satMod val="200000"/>
                    </a:schemeClr>
                  </a:gs>
                  <a:gs pos="78000">
                    <a:schemeClr val="accent6">
                      <a:tint val="90000"/>
                      <a:shade val="89000"/>
                      <a:satMod val="220000"/>
                    </a:schemeClr>
                  </a:gs>
                  <a:gs pos="100000">
                    <a:schemeClr val="accent6">
                      <a:tint val="12000"/>
                      <a:satMod val="255000"/>
                    </a:schemeClr>
                  </a:gs>
                </a:gsLst>
                <a:lin ang="5400000"/>
              </a:gradFill>
              <a:effectLst>
                <a:innerShdw blurRad="69850" dist="43180" dir="5400000">
                  <a:srgbClr val="000000">
                    <a:alpha val="65000"/>
                  </a:srgbClr>
                </a:innerShdw>
              </a:effectLst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le 2"/>
          <p:cNvSpPr>
            <a:spLocks noGrp="1"/>
          </p:cNvSpPr>
          <p:nvPr>
            <p:ph type="title"/>
          </p:nvPr>
        </p:nvSpPr>
        <p:spPr>
          <a:xfrm>
            <a:off x="257907" y="664699"/>
            <a:ext cx="10972800" cy="1066800"/>
          </a:xfrm>
        </p:spPr>
        <p:txBody>
          <a:bodyPr/>
          <a:lstStyle/>
          <a:p>
            <a:r>
              <a:rPr lang="en-US" dirty="0" smtClean="0"/>
              <a:t>Classroom General Guidelines:</a:t>
            </a:r>
            <a:endParaRPr lang="es-PR" dirty="0"/>
          </a:p>
        </p:txBody>
      </p:sp>
      <p:pic>
        <p:nvPicPr>
          <p:cNvPr id="8" name="Content Placeholder 7" descr="comunity learning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18723" y="3267039"/>
            <a:ext cx="9200271" cy="2041257"/>
          </a:xfrm>
          <a:prstGeom prst="rect">
            <a:avLst/>
          </a:prstGeom>
          <a:ln w="190500" cap="sq">
            <a:solidFill>
              <a:srgbClr val="53548A"/>
            </a:solidFill>
            <a:prstDash val="solid"/>
            <a:miter lim="800000"/>
          </a:ln>
          <a:effectLst>
            <a:outerShdw blurRad="254000" algn="bl" rotWithShape="0">
              <a:srgbClr val="000000">
                <a:alpha val="43000"/>
              </a:srgbClr>
            </a:outerShdw>
          </a:effectLst>
          <a:scene3d>
            <a:camera prst="perspectiveFront" fov="5400000"/>
            <a:lightRig rig="threePt" dir="t">
              <a:rot lat="0" lon="0" rev="2100000"/>
            </a:lightRig>
          </a:scene3d>
          <a:sp3d extrusionH="25400">
            <a:bevelT w="304800" h="152400" prst="hardEdge"/>
            <a:extrusionClr>
              <a:srgbClr val="000000"/>
            </a:extrusionClr>
          </a:sp3d>
        </p:spPr>
      </p:pic>
      <p:sp>
        <p:nvSpPr>
          <p:cNvPr id="6" name="TextBox 5"/>
          <p:cNvSpPr txBox="1"/>
          <p:nvPr/>
        </p:nvSpPr>
        <p:spPr>
          <a:xfrm>
            <a:off x="1012874" y="2124224"/>
            <a:ext cx="8510955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3200" dirty="0" smtClean="0"/>
              <a:t>We will become a learning…</a:t>
            </a:r>
            <a:endParaRPr lang="es-PR" sz="32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668"/>
            <a:ext cx="10972800" cy="1066800"/>
          </a:xfrm>
        </p:spPr>
        <p:txBody>
          <a:bodyPr/>
          <a:lstStyle/>
          <a:p>
            <a:r>
              <a:rPr lang="en-US" dirty="0" smtClean="0"/>
              <a:t>Classroom General Guidelines: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298"/>
            <a:ext cx="10515600" cy="5359791"/>
          </a:xfrm>
        </p:spPr>
        <p:txBody>
          <a:bodyPr>
            <a:normAutofit lnSpcReduction="10000"/>
          </a:bodyPr>
          <a:lstStyle/>
          <a:p>
            <a:r>
              <a:rPr lang="en-US" dirty="0" smtClean="0"/>
              <a:t>You will treat others as you like to be treated. (_____ Rule)</a:t>
            </a:r>
          </a:p>
          <a:p>
            <a:pPr marL="109728" indent="0">
              <a:buNone/>
            </a:pPr>
            <a:endParaRPr lang="en-US" dirty="0" smtClean="0"/>
          </a:p>
          <a:p>
            <a:r>
              <a:rPr lang="en-US" dirty="0" smtClean="0"/>
              <a:t>You will have tolerance towards the learning process of your classmates.</a:t>
            </a:r>
          </a:p>
          <a:p>
            <a:endParaRPr lang="en-US" dirty="0" smtClean="0"/>
          </a:p>
          <a:p>
            <a:r>
              <a:rPr lang="en-US" dirty="0" smtClean="0"/>
              <a:t>Therefore, no one will laugh at the wrong answers of a classmate. </a:t>
            </a:r>
          </a:p>
          <a:p>
            <a:endParaRPr lang="en-US" dirty="0"/>
          </a:p>
          <a:p>
            <a:r>
              <a:rPr lang="en-US" dirty="0" smtClean="0"/>
              <a:t>We are all here to learn, even the teacher.</a:t>
            </a:r>
          </a:p>
          <a:p>
            <a:endParaRPr lang="en-US" dirty="0" smtClean="0"/>
          </a:p>
          <a:p>
            <a:r>
              <a:rPr lang="en-US" dirty="0" smtClean="0"/>
              <a:t>As humans, we don’t know everything, but we can find out about it.</a:t>
            </a:r>
          </a:p>
          <a:p>
            <a:pPr marL="109728" indent="0">
              <a:buNone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0" y="242668"/>
            <a:ext cx="10972800" cy="1066800"/>
          </a:xfrm>
        </p:spPr>
        <p:txBody>
          <a:bodyPr/>
          <a:lstStyle/>
          <a:p>
            <a:r>
              <a:rPr lang="en-US" dirty="0" smtClean="0"/>
              <a:t>Classroom General Guidelines:</a:t>
            </a:r>
            <a:endParaRPr lang="es-PR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838200" y="1308298"/>
            <a:ext cx="10515600" cy="5359791"/>
          </a:xfrm>
        </p:spPr>
        <p:txBody>
          <a:bodyPr>
            <a:normAutofit/>
          </a:bodyPr>
          <a:lstStyle/>
          <a:p>
            <a:pPr>
              <a:buNone/>
            </a:pPr>
            <a:endParaRPr lang="en-US" dirty="0"/>
          </a:p>
          <a:p>
            <a:r>
              <a:rPr lang="en-US" dirty="0" smtClean="0"/>
              <a:t>We </a:t>
            </a:r>
            <a:r>
              <a:rPr lang="en-US" dirty="0"/>
              <a:t>will use classroom standard procedures to be discuss later</a:t>
            </a:r>
            <a:r>
              <a:rPr lang="en-US" dirty="0" smtClean="0"/>
              <a:t>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We will become a learning community.  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The teacher will learn from you and you will learn from the teacher.</a:t>
            </a:r>
          </a:p>
          <a:p>
            <a:pPr>
              <a:buNone/>
            </a:pPr>
            <a:endParaRPr lang="en-US" dirty="0" smtClean="0"/>
          </a:p>
          <a:p>
            <a:r>
              <a:rPr lang="en-US" dirty="0" smtClean="0"/>
              <a:t>I expect you guys to behave as middle/high school students, not as little kids.</a:t>
            </a:r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pPr>
              <a:buNone/>
            </a:pPr>
            <a:endParaRPr lang="en-US" dirty="0" smtClean="0"/>
          </a:p>
          <a:p>
            <a:endParaRPr lang="en-US" dirty="0" smtClean="0"/>
          </a:p>
          <a:p>
            <a:endParaRPr lang="en-US" dirty="0"/>
          </a:p>
          <a:p>
            <a:pPr marL="109728" indent="0">
              <a:buNone/>
            </a:pPr>
            <a:endParaRPr lang="en-US" dirty="0" smtClean="0"/>
          </a:p>
        </p:txBody>
      </p:sp>
    </p:spTree>
    <p:extLst>
      <p:ext uri="{BB962C8B-B14F-4D97-AF65-F5344CB8AC3E}">
        <p14:creationId xmlns="" xmlns:p14="http://schemas.microsoft.com/office/powerpoint/2010/main" val="69169340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Urban">
  <a:themeElements>
    <a:clrScheme name="Urban">
      <a:dk1>
        <a:sysClr val="windowText" lastClr="000000"/>
      </a:dk1>
      <a:lt1>
        <a:sysClr val="window" lastClr="FFFFFF"/>
      </a:lt1>
      <a:dk2>
        <a:srgbClr val="424456"/>
      </a:dk2>
      <a:lt2>
        <a:srgbClr val="DEDEDE"/>
      </a:lt2>
      <a:accent1>
        <a:srgbClr val="53548A"/>
      </a:accent1>
      <a:accent2>
        <a:srgbClr val="438086"/>
      </a:accent2>
      <a:accent3>
        <a:srgbClr val="A04DA3"/>
      </a:accent3>
      <a:accent4>
        <a:srgbClr val="C4652D"/>
      </a:accent4>
      <a:accent5>
        <a:srgbClr val="8B5D3D"/>
      </a:accent5>
      <a:accent6>
        <a:srgbClr val="5C92B5"/>
      </a:accent6>
      <a:hlink>
        <a:srgbClr val="67AFBD"/>
      </a:hlink>
      <a:folHlink>
        <a:srgbClr val="C2A874"/>
      </a:folHlink>
    </a:clrScheme>
    <a:fontScheme name="Urban">
      <a:majorFont>
        <a:latin typeface="Trebuchet MS"/>
        <a:ea typeface=""/>
        <a:cs typeface=""/>
        <a:font script="Jpan" typeface="HGｺﾞｼｯｸM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Georgia"/>
        <a:ea typeface=""/>
        <a:cs typeface=""/>
        <a:font script="Jpan" typeface="HG明朝B"/>
        <a:font script="Hang" typeface="맑은 고딕"/>
        <a:font script="Hans" typeface="宋体"/>
        <a:font script="Hant" typeface="新細明體"/>
        <a:font script="Arab" typeface="Arial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Urban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  <a:satMod val="255000"/>
              </a:schemeClr>
            </a:gs>
            <a:gs pos="55000">
              <a:schemeClr val="phClr">
                <a:tint val="12000"/>
                <a:satMod val="255000"/>
              </a:schemeClr>
            </a:gs>
            <a:gs pos="100000">
              <a:schemeClr val="phClr">
                <a:tint val="45000"/>
                <a:satMod val="250000"/>
              </a:schemeClr>
            </a:gs>
          </a:gsLst>
          <a:path path="circle">
            <a:fillToRect l="-40000" t="-90000" r="140000" b="190000"/>
          </a:path>
        </a:gradFill>
        <a:gradFill rotWithShape="1">
          <a:gsLst>
            <a:gs pos="0">
              <a:schemeClr val="phClr">
                <a:tint val="43000"/>
                <a:satMod val="165000"/>
              </a:schemeClr>
            </a:gs>
            <a:gs pos="55000">
              <a:schemeClr val="phClr">
                <a:tint val="83000"/>
                <a:satMod val="155000"/>
              </a:schemeClr>
            </a:gs>
            <a:gs pos="100000">
              <a:schemeClr val="phClr">
                <a:shade val="85000"/>
              </a:schemeClr>
            </a:gs>
          </a:gsLst>
          <a:path path="circle">
            <a:fillToRect l="-40000" t="-90000" r="140000" b="190000"/>
          </a:path>
        </a:gradFill>
      </a:fillStyleLst>
      <a:lnStyleLst>
        <a:ln w="9525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317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1500" dist="25400" dir="5400000" rotWithShape="0">
              <a:srgbClr val="000000">
                <a:alpha val="40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</a:effectStyle>
        <a:effectStyle>
          <a:effectLst>
            <a:outerShdw blurRad="50800" dist="25400" dir="5400000" rotWithShape="0">
              <a:srgbClr val="000000">
                <a:alpha val="45000"/>
              </a:srgbClr>
            </a:outerShdw>
          </a:effectLst>
          <a:scene3d>
            <a:camera prst="orthographicFront" fov="0">
              <a:rot lat="0" lon="0" rev="0"/>
            </a:camera>
            <a:lightRig rig="flat" dir="t">
              <a:rot lat="0" lon="0" rev="20040000"/>
            </a:lightRig>
          </a:scene3d>
          <a:sp3d contourW="12700" prstMaterial="dkEdge">
            <a:bevelT w="25400" h="38100" prst="convex"/>
            <a:contourClr>
              <a:schemeClr val="phClr">
                <a:satMod val="115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100000">
              <a:schemeClr val="phClr">
                <a:tint val="80000"/>
                <a:satMod val="250000"/>
              </a:schemeClr>
            </a:gs>
            <a:gs pos="60000">
              <a:schemeClr val="phClr">
                <a:shade val="38000"/>
                <a:satMod val="175000"/>
              </a:schemeClr>
            </a:gs>
            <a:gs pos="0">
              <a:schemeClr val="phClr">
                <a:shade val="30000"/>
                <a:satMod val="175000"/>
              </a:schemeClr>
            </a:gs>
          </a:gsLst>
          <a:lin ang="5400000" scaled="0"/>
        </a:gradFill>
        <a:blipFill>
          <a:blip xmlns:r="http://schemas.openxmlformats.org/officeDocument/2006/relationships" r:embed="rId1">
            <a:duotone>
              <a:schemeClr val="phClr">
                <a:shade val="48000"/>
              </a:schemeClr>
              <a:schemeClr val="phClr">
                <a:tint val="96000"/>
                <a:satMod val="150000"/>
              </a:schemeClr>
            </a:duotone>
          </a:blip>
          <a:tile tx="0" ty="0" sx="80000" sy="8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Revolution.thmx</Template>
  <TotalTime>519</TotalTime>
  <Words>549</Words>
  <Application>Microsoft Office PowerPoint</Application>
  <PresentationFormat>Custom</PresentationFormat>
  <Paragraphs>108</Paragraphs>
  <Slides>16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16</vt:i4>
      </vt:variant>
    </vt:vector>
  </HeadingPairs>
  <TitlesOfParts>
    <vt:vector size="17" baseType="lpstr">
      <vt:lpstr>Urban</vt:lpstr>
      <vt:lpstr>Introductory Class:</vt:lpstr>
      <vt:lpstr>Time Management:</vt:lpstr>
      <vt:lpstr>Opening Reflection:</vt:lpstr>
      <vt:lpstr>Dialog example: Greeting Routine </vt:lpstr>
      <vt:lpstr>Teacher Self Introduction:</vt:lpstr>
      <vt:lpstr>Slide 6</vt:lpstr>
      <vt:lpstr>Classroom General Guidelines:</vt:lpstr>
      <vt:lpstr>Classroom General Guidelines:</vt:lpstr>
      <vt:lpstr>Classroom General Guidelines:</vt:lpstr>
      <vt:lpstr>Classroom General Guidelines:</vt:lpstr>
      <vt:lpstr>Activity #1:Get to Know Me!!!</vt:lpstr>
      <vt:lpstr>Get to Know Me!!!</vt:lpstr>
      <vt:lpstr>Teacher Contact Information:</vt:lpstr>
      <vt:lpstr>Questions for the teacher:</vt:lpstr>
      <vt:lpstr>Assessment Activity:</vt:lpstr>
      <vt:lpstr>Closing reflection: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Instructions for the activity #2: Wakko’s fifty states song</dc:title>
  <dc:creator>CRE-13</dc:creator>
  <cp:lastModifiedBy>User</cp:lastModifiedBy>
  <cp:revision>41</cp:revision>
  <dcterms:created xsi:type="dcterms:W3CDTF">2013-11-13T01:03:04Z</dcterms:created>
  <dcterms:modified xsi:type="dcterms:W3CDTF">2015-08-23T15:43:08Z</dcterms:modified>
</cp:coreProperties>
</file>